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256" r:id="rId5"/>
    <p:sldId id="257" r:id="rId6"/>
    <p:sldId id="258" r:id="rId7"/>
    <p:sldId id="259" r:id="rId8"/>
    <p:sldId id="273" r:id="rId9"/>
    <p:sldId id="275" r:id="rId10"/>
    <p:sldId id="260" r:id="rId11"/>
    <p:sldId id="270" r:id="rId12"/>
    <p:sldId id="271" r:id="rId13"/>
    <p:sldId id="261" r:id="rId14"/>
    <p:sldId id="272" r:id="rId15"/>
    <p:sldId id="262" r:id="rId16"/>
    <p:sldId id="276" r:id="rId17"/>
    <p:sldId id="298" r:id="rId18"/>
    <p:sldId id="263" r:id="rId19"/>
    <p:sldId id="294" r:id="rId20"/>
    <p:sldId id="295" r:id="rId21"/>
    <p:sldId id="296" r:id="rId22"/>
    <p:sldId id="264" r:id="rId23"/>
    <p:sldId id="289" r:id="rId24"/>
    <p:sldId id="291" r:id="rId25"/>
    <p:sldId id="265" r:id="rId26"/>
    <p:sldId id="281" r:id="rId27"/>
    <p:sldId id="266" r:id="rId28"/>
    <p:sldId id="292" r:id="rId29"/>
    <p:sldId id="293" r:id="rId30"/>
    <p:sldId id="267" r:id="rId31"/>
    <p:sldId id="285" r:id="rId32"/>
    <p:sldId id="268" r:id="rId33"/>
    <p:sldId id="278" r:id="rId34"/>
    <p:sldId id="280" r:id="rId35"/>
    <p:sldId id="282" r:id="rId36"/>
    <p:sldId id="269" r:id="rId37"/>
    <p:sldId id="277" r:id="rId38"/>
    <p:sldId id="279" r:id="rId39"/>
    <p:sldId id="283" r:id="rId40"/>
    <p:sldId id="284" r:id="rId41"/>
    <p:sldId id="290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1235AB-A106-66F4-A240-32978A38967F}" v="308" dt="2022-12-07T06:32:15.188"/>
    <p1510:client id="{18854675-5422-3F43-B6EA-E3777859D120}" v="1899" dt="2022-12-06T23:38:24.617"/>
    <p1510:client id="{5D32E0E1-31E9-4A4E-A792-E06649C77CB9}" v="755" dt="2022-12-05T19:40:15.685"/>
    <p1510:client id="{5DAF8B34-8837-B8B6-9C07-C9A96F6CBAC2}" v="176" dt="2022-12-07T04:00:13.431"/>
    <p1510:client id="{74A9D58D-228B-EA4D-FD64-557BB0484D70}" v="447" dt="2022-12-07T06:23:19.583"/>
    <p1510:client id="{7C065618-BCC2-54A7-E1E7-E8BFE80FCC38}" v="1" dt="2022-12-07T04:01:38.283"/>
    <p1510:client id="{8E016152-2435-F4B9-33C3-5DEB6E22D1B9}" v="1895" dt="2022-12-07T00:06:25.017"/>
    <p1510:client id="{B8D00AD2-16D1-4613-AF15-A15285F5F755}" v="1651" dt="2022-12-07T06:48:25.4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e, Robert E" userId="S::ricerob@iastate.edu::21e7cfe1-bceb-4ca9-a481-5db114e1e58e" providerId="AD" clId="Web-{5DAF8B34-8837-B8B6-9C07-C9A96F6CBAC2}"/>
    <pc:docChg chg="addSld modSld">
      <pc:chgData name="Rice, Robert E" userId="S::ricerob@iastate.edu::21e7cfe1-bceb-4ca9-a481-5db114e1e58e" providerId="AD" clId="Web-{5DAF8B34-8837-B8B6-9C07-C9A96F6CBAC2}" dt="2022-12-07T04:00:13.103" v="170" actId="20577"/>
      <pc:docMkLst>
        <pc:docMk/>
      </pc:docMkLst>
      <pc:sldChg chg="addSp delSp modSp delAnim modAnim">
        <pc:chgData name="Rice, Robert E" userId="S::ricerob@iastate.edu::21e7cfe1-bceb-4ca9-a481-5db114e1e58e" providerId="AD" clId="Web-{5DAF8B34-8837-B8B6-9C07-C9A96F6CBAC2}" dt="2022-12-06T23:40:38.110" v="9"/>
        <pc:sldMkLst>
          <pc:docMk/>
          <pc:sldMk cId="109857222" sldId="256"/>
        </pc:sldMkLst>
        <pc:spChg chg="mod">
          <ac:chgData name="Rice, Robert E" userId="S::ricerob@iastate.edu::21e7cfe1-bceb-4ca9-a481-5db114e1e58e" providerId="AD" clId="Web-{5DAF8B34-8837-B8B6-9C07-C9A96F6CBAC2}" dt="2022-12-06T23:39:59.937" v="2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ice, Robert E" userId="S::ricerob@iastate.edu::21e7cfe1-bceb-4ca9-a481-5db114e1e58e" providerId="AD" clId="Web-{5DAF8B34-8837-B8B6-9C07-C9A96F6CBAC2}" dt="2022-12-06T23:39:59.937" v="2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ice, Robert E" userId="S::ricerob@iastate.edu::21e7cfe1-bceb-4ca9-a481-5db114e1e58e" providerId="AD" clId="Web-{5DAF8B34-8837-B8B6-9C07-C9A96F6CBAC2}" dt="2022-12-06T23:39:59.968" v="3"/>
          <ac:spMkLst>
            <pc:docMk/>
            <pc:sldMk cId="109857222" sldId="256"/>
            <ac:spMk id="11" creationId="{1E437638-E86C-41B1-BC86-6F186CB35AA8}"/>
          </ac:spMkLst>
        </pc:spChg>
        <pc:spChg chg="add del">
          <ac:chgData name="Rice, Robert E" userId="S::ricerob@iastate.edu::21e7cfe1-bceb-4ca9-a481-5db114e1e58e" providerId="AD" clId="Web-{5DAF8B34-8837-B8B6-9C07-C9A96F6CBAC2}" dt="2022-12-06T23:39:59.937" v="2"/>
          <ac:spMkLst>
            <pc:docMk/>
            <pc:sldMk cId="109857222" sldId="256"/>
            <ac:spMk id="17" creationId="{3264C4B2-1564-43CF-BEDC-B28972E0D68F}"/>
          </ac:spMkLst>
        </pc:spChg>
        <pc:spChg chg="add">
          <ac:chgData name="Rice, Robert E" userId="S::ricerob@iastate.edu::21e7cfe1-bceb-4ca9-a481-5db114e1e58e" providerId="AD" clId="Web-{5DAF8B34-8837-B8B6-9C07-C9A96F6CBAC2}" dt="2022-12-06T23:39:59.968" v="3"/>
          <ac:spMkLst>
            <pc:docMk/>
            <pc:sldMk cId="109857222" sldId="256"/>
            <ac:spMk id="19" creationId="{1E437638-E86C-41B1-BC86-6F186CB35AA8}"/>
          </ac:spMkLst>
        </pc:spChg>
        <pc:picChg chg="add mod">
          <ac:chgData name="Rice, Robert E" userId="S::ricerob@iastate.edu::21e7cfe1-bceb-4ca9-a481-5db114e1e58e" providerId="AD" clId="Web-{5DAF8B34-8837-B8B6-9C07-C9A96F6CBAC2}" dt="2022-12-06T23:40:07.796" v="7" actId="14100"/>
          <ac:picMkLst>
            <pc:docMk/>
            <pc:sldMk cId="109857222" sldId="256"/>
            <ac:picMk id="4" creationId="{85AEB267-8053-27E6-8073-23A6B548D8B9}"/>
          </ac:picMkLst>
        </pc:picChg>
        <pc:picChg chg="del">
          <ac:chgData name="Rice, Robert E" userId="S::ricerob@iastate.edu::21e7cfe1-bceb-4ca9-a481-5db114e1e58e" providerId="AD" clId="Web-{5DAF8B34-8837-B8B6-9C07-C9A96F6CBAC2}" dt="2022-12-06T23:39:51.702" v="0"/>
          <ac:picMkLst>
            <pc:docMk/>
            <pc:sldMk cId="109857222" sldId="256"/>
            <ac:picMk id="12" creationId="{D463D8CA-88AC-7964-A02A-DDDAFBAFD289}"/>
          </ac:picMkLst>
        </pc:picChg>
        <pc:picChg chg="add del">
          <ac:chgData name="Rice, Robert E" userId="S::ricerob@iastate.edu::21e7cfe1-bceb-4ca9-a481-5db114e1e58e" providerId="AD" clId="Web-{5DAF8B34-8837-B8B6-9C07-C9A96F6CBAC2}" dt="2022-12-06T23:39:59.937" v="2"/>
          <ac:picMkLst>
            <pc:docMk/>
            <pc:sldMk cId="109857222" sldId="256"/>
            <ac:picMk id="13" creationId="{82306262-D5B6-7F65-EC31-3255591930BD}"/>
          </ac:picMkLst>
        </pc:picChg>
        <pc:picChg chg="add del">
          <ac:chgData name="Rice, Robert E" userId="S::ricerob@iastate.edu::21e7cfe1-bceb-4ca9-a481-5db114e1e58e" providerId="AD" clId="Web-{5DAF8B34-8837-B8B6-9C07-C9A96F6CBAC2}" dt="2022-12-06T23:40:01.593" v="4"/>
          <ac:picMkLst>
            <pc:docMk/>
            <pc:sldMk cId="109857222" sldId="256"/>
            <ac:picMk id="20" creationId="{9D277ED3-40C8-74A9-FE8F-352853D3D3E7}"/>
          </ac:picMkLst>
        </pc:picChg>
      </pc:sldChg>
      <pc:sldChg chg="modSp">
        <pc:chgData name="Rice, Robert E" userId="S::ricerob@iastate.edu::21e7cfe1-bceb-4ca9-a481-5db114e1e58e" providerId="AD" clId="Web-{5DAF8B34-8837-B8B6-9C07-C9A96F6CBAC2}" dt="2022-12-07T03:39:02.130" v="11" actId="20577"/>
        <pc:sldMkLst>
          <pc:docMk/>
          <pc:sldMk cId="4241475195" sldId="289"/>
        </pc:sldMkLst>
        <pc:spChg chg="mod">
          <ac:chgData name="Rice, Robert E" userId="S::ricerob@iastate.edu::21e7cfe1-bceb-4ca9-a481-5db114e1e58e" providerId="AD" clId="Web-{5DAF8B34-8837-B8B6-9C07-C9A96F6CBAC2}" dt="2022-12-07T03:39:02.130" v="11" actId="20577"/>
          <ac:spMkLst>
            <pc:docMk/>
            <pc:sldMk cId="4241475195" sldId="289"/>
            <ac:spMk id="13" creationId="{1CE5D487-9CBD-E968-073A-8E041165BE09}"/>
          </ac:spMkLst>
        </pc:spChg>
      </pc:sldChg>
      <pc:sldChg chg="modSp new">
        <pc:chgData name="Rice, Robert E" userId="S::ricerob@iastate.edu::21e7cfe1-bceb-4ca9-a481-5db114e1e58e" providerId="AD" clId="Web-{5DAF8B34-8837-B8B6-9C07-C9A96F6CBAC2}" dt="2022-12-07T03:53:33.388" v="24" actId="20577"/>
        <pc:sldMkLst>
          <pc:docMk/>
          <pc:sldMk cId="1623344245" sldId="294"/>
        </pc:sldMkLst>
        <pc:spChg chg="mod">
          <ac:chgData name="Rice, Robert E" userId="S::ricerob@iastate.edu::21e7cfe1-bceb-4ca9-a481-5db114e1e58e" providerId="AD" clId="Web-{5DAF8B34-8837-B8B6-9C07-C9A96F6CBAC2}" dt="2022-12-07T03:53:33.388" v="24" actId="20577"/>
          <ac:spMkLst>
            <pc:docMk/>
            <pc:sldMk cId="1623344245" sldId="294"/>
            <ac:spMk id="2" creationId="{8D1BDFF7-FCAB-CCD1-54A8-2B13E6BB8E29}"/>
          </ac:spMkLst>
        </pc:spChg>
      </pc:sldChg>
      <pc:sldChg chg="modSp new">
        <pc:chgData name="Rice, Robert E" userId="S::ricerob@iastate.edu::21e7cfe1-bceb-4ca9-a481-5db114e1e58e" providerId="AD" clId="Web-{5DAF8B34-8837-B8B6-9C07-C9A96F6CBAC2}" dt="2022-12-07T03:53:44.139" v="42" actId="20577"/>
        <pc:sldMkLst>
          <pc:docMk/>
          <pc:sldMk cId="3224613795" sldId="295"/>
        </pc:sldMkLst>
        <pc:spChg chg="mod">
          <ac:chgData name="Rice, Robert E" userId="S::ricerob@iastate.edu::21e7cfe1-bceb-4ca9-a481-5db114e1e58e" providerId="AD" clId="Web-{5DAF8B34-8837-B8B6-9C07-C9A96F6CBAC2}" dt="2022-12-07T03:53:44.139" v="42" actId="20577"/>
          <ac:spMkLst>
            <pc:docMk/>
            <pc:sldMk cId="3224613795" sldId="295"/>
            <ac:spMk id="2" creationId="{576744C2-AC46-3CD3-7013-9DD8107013B8}"/>
          </ac:spMkLst>
        </pc:spChg>
      </pc:sldChg>
      <pc:sldChg chg="modSp new">
        <pc:chgData name="Rice, Robert E" userId="S::ricerob@iastate.edu::21e7cfe1-bceb-4ca9-a481-5db114e1e58e" providerId="AD" clId="Web-{5DAF8B34-8837-B8B6-9C07-C9A96F6CBAC2}" dt="2022-12-07T03:54:14.639" v="63" actId="20577"/>
        <pc:sldMkLst>
          <pc:docMk/>
          <pc:sldMk cId="1089213174" sldId="296"/>
        </pc:sldMkLst>
        <pc:spChg chg="mod">
          <ac:chgData name="Rice, Robert E" userId="S::ricerob@iastate.edu::21e7cfe1-bceb-4ca9-a481-5db114e1e58e" providerId="AD" clId="Web-{5DAF8B34-8837-B8B6-9C07-C9A96F6CBAC2}" dt="2022-12-07T03:54:14.639" v="63" actId="20577"/>
          <ac:spMkLst>
            <pc:docMk/>
            <pc:sldMk cId="1089213174" sldId="296"/>
            <ac:spMk id="2" creationId="{453A2325-55BF-3E84-59AE-CE1B8AB812E2}"/>
          </ac:spMkLst>
        </pc:spChg>
      </pc:sldChg>
      <pc:sldChg chg="modSp new">
        <pc:chgData name="Rice, Robert E" userId="S::ricerob@iastate.edu::21e7cfe1-bceb-4ca9-a481-5db114e1e58e" providerId="AD" clId="Web-{5DAF8B34-8837-B8B6-9C07-C9A96F6CBAC2}" dt="2022-12-07T04:00:13.103" v="170" actId="20577"/>
        <pc:sldMkLst>
          <pc:docMk/>
          <pc:sldMk cId="4149832068" sldId="297"/>
        </pc:sldMkLst>
        <pc:spChg chg="mod">
          <ac:chgData name="Rice, Robert E" userId="S::ricerob@iastate.edu::21e7cfe1-bceb-4ca9-a481-5db114e1e58e" providerId="AD" clId="Web-{5DAF8B34-8837-B8B6-9C07-C9A96F6CBAC2}" dt="2022-12-07T03:56:48.972" v="70" actId="20577"/>
          <ac:spMkLst>
            <pc:docMk/>
            <pc:sldMk cId="4149832068" sldId="297"/>
            <ac:spMk id="2" creationId="{E4CA670A-0E08-642D-1580-4C5B1FBCA467}"/>
          </ac:spMkLst>
        </pc:spChg>
        <pc:spChg chg="mod">
          <ac:chgData name="Rice, Robert E" userId="S::ricerob@iastate.edu::21e7cfe1-bceb-4ca9-a481-5db114e1e58e" providerId="AD" clId="Web-{5DAF8B34-8837-B8B6-9C07-C9A96F6CBAC2}" dt="2022-12-07T04:00:13.103" v="170" actId="20577"/>
          <ac:spMkLst>
            <pc:docMk/>
            <pc:sldMk cId="4149832068" sldId="297"/>
            <ac:spMk id="3" creationId="{496441F9-0175-500F-214A-4E5A2755C3AA}"/>
          </ac:spMkLst>
        </pc:spChg>
      </pc:sldChg>
    </pc:docChg>
  </pc:docChgLst>
  <pc:docChgLst>
    <pc:chgData name="McAllister, Amon K" userId="S::amonm@iastate.edu::6fa52816-5476-4ad0-9fa8-253e0c1c054b" providerId="AD" clId="Web-{7C065618-BCC2-54A7-E1E7-E8BFE80FCC38}"/>
    <pc:docChg chg="modSld">
      <pc:chgData name="McAllister, Amon K" userId="S::amonm@iastate.edu::6fa52816-5476-4ad0-9fa8-253e0c1c054b" providerId="AD" clId="Web-{7C065618-BCC2-54A7-E1E7-E8BFE80FCC38}" dt="2022-12-07T04:01:38.283" v="0"/>
      <pc:docMkLst>
        <pc:docMk/>
      </pc:docMkLst>
      <pc:sldChg chg="mod modShow">
        <pc:chgData name="McAllister, Amon K" userId="S::amonm@iastate.edu::6fa52816-5476-4ad0-9fa8-253e0c1c054b" providerId="AD" clId="Web-{7C065618-BCC2-54A7-E1E7-E8BFE80FCC38}" dt="2022-12-07T04:01:38.283" v="0"/>
        <pc:sldMkLst>
          <pc:docMk/>
          <pc:sldMk cId="3611755160" sldId="276"/>
        </pc:sldMkLst>
      </pc:sldChg>
    </pc:docChg>
  </pc:docChgLst>
  <pc:docChgLst>
    <pc:chgData name="Rice, Robert E" userId="S::ricerob@iastate.edu::21e7cfe1-bceb-4ca9-a481-5db114e1e58e" providerId="AD" clId="Web-{5D32E0E1-31E9-4A4E-A792-E06649C77CB9}"/>
    <pc:docChg chg="addSld delSld modSld addMainMaster delMainMaster">
      <pc:chgData name="Rice, Robert E" userId="S::ricerob@iastate.edu::21e7cfe1-bceb-4ca9-a481-5db114e1e58e" providerId="AD" clId="Web-{5D32E0E1-31E9-4A4E-A792-E06649C77CB9}" dt="2022-12-05T19:40:15.685" v="597" actId="1076"/>
      <pc:docMkLst>
        <pc:docMk/>
      </pc:docMkLst>
      <pc:sldChg chg="modSp mod modClrScheme chgLayout">
        <pc:chgData name="Rice, Robert E" userId="S::ricerob@iastate.edu::21e7cfe1-bceb-4ca9-a481-5db114e1e58e" providerId="AD" clId="Web-{5D32E0E1-31E9-4A4E-A792-E06649C77CB9}" dt="2022-12-05T19:13:12.982" v="35" actId="20577"/>
        <pc:sldMkLst>
          <pc:docMk/>
          <pc:sldMk cId="109857222" sldId="256"/>
        </pc:sldMkLst>
        <pc:spChg chg="mod ord">
          <ac:chgData name="Rice, Robert E" userId="S::ricerob@iastate.edu::21e7cfe1-bceb-4ca9-a481-5db114e1e58e" providerId="AD" clId="Web-{5D32E0E1-31E9-4A4E-A792-E06649C77CB9}" dt="2022-12-05T19:12:41.841" v="18" actId="20577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Rice, Robert E" userId="S::ricerob@iastate.edu::21e7cfe1-bceb-4ca9-a481-5db114e1e58e" providerId="AD" clId="Web-{5D32E0E1-31E9-4A4E-A792-E06649C77CB9}" dt="2022-12-05T19:13:12.982" v="35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 new">
        <pc:chgData name="Rice, Robert E" userId="S::ricerob@iastate.edu::21e7cfe1-bceb-4ca9-a481-5db114e1e58e" providerId="AD" clId="Web-{5D32E0E1-31E9-4A4E-A792-E06649C77CB9}" dt="2022-12-05T19:29:16.963" v="359" actId="20577"/>
        <pc:sldMkLst>
          <pc:docMk/>
          <pc:sldMk cId="360879740" sldId="257"/>
        </pc:sldMkLst>
        <pc:spChg chg="mod">
          <ac:chgData name="Rice, Robert E" userId="S::ricerob@iastate.edu::21e7cfe1-bceb-4ca9-a481-5db114e1e58e" providerId="AD" clId="Web-{5D32E0E1-31E9-4A4E-A792-E06649C77CB9}" dt="2022-12-05T19:14:54.329" v="40" actId="1076"/>
          <ac:spMkLst>
            <pc:docMk/>
            <pc:sldMk cId="360879740" sldId="257"/>
            <ac:spMk id="2" creationId="{8696F83B-6FA4-F325-EFCD-6E6FE545BD5D}"/>
          </ac:spMkLst>
        </pc:spChg>
        <pc:spChg chg="add mod">
          <ac:chgData name="Rice, Robert E" userId="S::ricerob@iastate.edu::21e7cfe1-bceb-4ca9-a481-5db114e1e58e" providerId="AD" clId="Web-{5D32E0E1-31E9-4A4E-A792-E06649C77CB9}" dt="2022-12-05T19:29:03.806" v="354" actId="20577"/>
          <ac:spMkLst>
            <pc:docMk/>
            <pc:sldMk cId="360879740" sldId="257"/>
            <ac:spMk id="3" creationId="{2A921344-9514-E075-C3EC-F019F2444366}"/>
          </ac:spMkLst>
        </pc:spChg>
        <pc:spChg chg="add mod">
          <ac:chgData name="Rice, Robert E" userId="S::ricerob@iastate.edu::21e7cfe1-bceb-4ca9-a481-5db114e1e58e" providerId="AD" clId="Web-{5D32E0E1-31E9-4A4E-A792-E06649C77CB9}" dt="2022-12-05T19:29:16.963" v="359" actId="20577"/>
          <ac:spMkLst>
            <pc:docMk/>
            <pc:sldMk cId="360879740" sldId="257"/>
            <ac:spMk id="4" creationId="{72668436-2D10-50B0-91F6-75000BD4023A}"/>
          </ac:spMkLst>
        </pc:spChg>
      </pc:sldChg>
      <pc:sldChg chg="addSp delSp modSp new">
        <pc:chgData name="Rice, Robert E" userId="S::ricerob@iastate.edu::21e7cfe1-bceb-4ca9-a481-5db114e1e58e" providerId="AD" clId="Web-{5D32E0E1-31E9-4A4E-A792-E06649C77CB9}" dt="2022-12-05T19:40:15.685" v="597" actId="1076"/>
        <pc:sldMkLst>
          <pc:docMk/>
          <pc:sldMk cId="1344145608" sldId="258"/>
        </pc:sldMkLst>
        <pc:spChg chg="mod">
          <ac:chgData name="Rice, Robert E" userId="S::ricerob@iastate.edu::21e7cfe1-bceb-4ca9-a481-5db114e1e58e" providerId="AD" clId="Web-{5D32E0E1-31E9-4A4E-A792-E06649C77CB9}" dt="2022-12-05T19:22:29.373" v="184" actId="20577"/>
          <ac:spMkLst>
            <pc:docMk/>
            <pc:sldMk cId="1344145608" sldId="258"/>
            <ac:spMk id="2" creationId="{6726AC2C-0073-EE0B-3BFE-94EE16604B94}"/>
          </ac:spMkLst>
        </pc:spChg>
        <pc:spChg chg="mod">
          <ac:chgData name="Rice, Robert E" userId="S::ricerob@iastate.edu::21e7cfe1-bceb-4ca9-a481-5db114e1e58e" providerId="AD" clId="Web-{5D32E0E1-31E9-4A4E-A792-E06649C77CB9}" dt="2022-12-05T19:23:46.297" v="268" actId="20577"/>
          <ac:spMkLst>
            <pc:docMk/>
            <pc:sldMk cId="1344145608" sldId="258"/>
            <ac:spMk id="3" creationId="{7409A05B-9C42-998F-96D3-F62CFB8ADD95}"/>
          </ac:spMkLst>
        </pc:spChg>
        <pc:spChg chg="mod">
          <ac:chgData name="Rice, Robert E" userId="S::ricerob@iastate.edu::21e7cfe1-bceb-4ca9-a481-5db114e1e58e" providerId="AD" clId="Web-{5D32E0E1-31E9-4A4E-A792-E06649C77CB9}" dt="2022-12-05T19:40:15.685" v="597" actId="1076"/>
          <ac:spMkLst>
            <pc:docMk/>
            <pc:sldMk cId="1344145608" sldId="258"/>
            <ac:spMk id="4" creationId="{1D50725F-4C65-3B24-925B-D6A512EFBF81}"/>
          </ac:spMkLst>
        </pc:spChg>
        <pc:picChg chg="add del mod">
          <ac:chgData name="Rice, Robert E" userId="S::ricerob@iastate.edu::21e7cfe1-bceb-4ca9-a481-5db114e1e58e" providerId="AD" clId="Web-{5D32E0E1-31E9-4A4E-A792-E06649C77CB9}" dt="2022-12-05T19:39:08.761" v="592"/>
          <ac:picMkLst>
            <pc:docMk/>
            <pc:sldMk cId="1344145608" sldId="258"/>
            <ac:picMk id="5" creationId="{E26C1EB2-C5AD-D5F7-CF9E-E9469B2F9DDB}"/>
          </ac:picMkLst>
        </pc:picChg>
        <pc:picChg chg="add mod">
          <ac:chgData name="Rice, Robert E" userId="S::ricerob@iastate.edu::21e7cfe1-bceb-4ca9-a481-5db114e1e58e" providerId="AD" clId="Web-{5D32E0E1-31E9-4A4E-A792-E06649C77CB9}" dt="2022-12-05T19:40:12.044" v="596" actId="14100"/>
          <ac:picMkLst>
            <pc:docMk/>
            <pc:sldMk cId="1344145608" sldId="258"/>
            <ac:picMk id="6" creationId="{63E3AF20-EF6A-B382-1F12-D6159C47F842}"/>
          </ac:picMkLst>
        </pc:picChg>
      </pc:sldChg>
      <pc:sldChg chg="addSp delSp modSp new">
        <pc:chgData name="Rice, Robert E" userId="S::ricerob@iastate.edu::21e7cfe1-bceb-4ca9-a481-5db114e1e58e" providerId="AD" clId="Web-{5D32E0E1-31E9-4A4E-A792-E06649C77CB9}" dt="2022-12-05T19:30:25.340" v="373" actId="14100"/>
        <pc:sldMkLst>
          <pc:docMk/>
          <pc:sldMk cId="889075010" sldId="259"/>
        </pc:sldMkLst>
        <pc:spChg chg="mod">
          <ac:chgData name="Rice, Robert E" userId="S::ricerob@iastate.edu::21e7cfe1-bceb-4ca9-a481-5db114e1e58e" providerId="AD" clId="Web-{5D32E0E1-31E9-4A4E-A792-E06649C77CB9}" dt="2022-12-05T19:30:25.340" v="373" actId="14100"/>
          <ac:spMkLst>
            <pc:docMk/>
            <pc:sldMk cId="889075010" sldId="259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26:43.255" v="314" actId="1076"/>
          <ac:spMkLst>
            <pc:docMk/>
            <pc:sldMk cId="889075010" sldId="259"/>
            <ac:spMk id="3" creationId="{1DFC34A5-E2F5-3B8B-3054-C2AC1DC74387}"/>
          </ac:spMkLst>
        </pc:spChg>
        <pc:spChg chg="del mod">
          <ac:chgData name="Rice, Robert E" userId="S::ricerob@iastate.edu::21e7cfe1-bceb-4ca9-a481-5db114e1e58e" providerId="AD" clId="Web-{5D32E0E1-31E9-4A4E-A792-E06649C77CB9}" dt="2022-12-05T19:30:03.027" v="369"/>
          <ac:spMkLst>
            <pc:docMk/>
            <pc:sldMk cId="889075010" sldId="259"/>
            <ac:spMk id="4" creationId="{7BCCA948-39E1-76C7-2474-A377E91D08E3}"/>
          </ac:spMkLst>
        </pc:spChg>
        <pc:spChg chg="add del mod">
          <ac:chgData name="Rice, Robert E" userId="S::ricerob@iastate.edu::21e7cfe1-bceb-4ca9-a481-5db114e1e58e" providerId="AD" clId="Web-{5D32E0E1-31E9-4A4E-A792-E06649C77CB9}" dt="2022-12-05T19:30:06.886" v="370"/>
          <ac:spMkLst>
            <pc:docMk/>
            <pc:sldMk cId="889075010" sldId="259"/>
            <ac:spMk id="6" creationId="{6CF74F1B-35B1-4EAD-0A78-2CFDB353CAE4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1:04.888" v="407" actId="20577"/>
        <pc:sldMkLst>
          <pc:docMk/>
          <pc:sldMk cId="3322110968" sldId="260"/>
        </pc:sldMkLst>
        <pc:spChg chg="mod">
          <ac:chgData name="Rice, Robert E" userId="S::ricerob@iastate.edu::21e7cfe1-bceb-4ca9-a481-5db114e1e58e" providerId="AD" clId="Web-{5D32E0E1-31E9-4A4E-A792-E06649C77CB9}" dt="2022-12-05T19:31:04.888" v="407" actId="20577"/>
          <ac:spMkLst>
            <pc:docMk/>
            <pc:sldMk cId="3322110968" sldId="260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0:47.278" v="393" actId="20577"/>
          <ac:spMkLst>
            <pc:docMk/>
            <pc:sldMk cId="3322110968" sldId="260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2:25.968" v="472" actId="20577"/>
        <pc:sldMkLst>
          <pc:docMk/>
          <pc:sldMk cId="485909202" sldId="261"/>
        </pc:sldMkLst>
        <pc:spChg chg="mod">
          <ac:chgData name="Rice, Robert E" userId="S::ricerob@iastate.edu::21e7cfe1-bceb-4ca9-a481-5db114e1e58e" providerId="AD" clId="Web-{5D32E0E1-31E9-4A4E-A792-E06649C77CB9}" dt="2022-12-05T19:32:25.968" v="472" actId="20577"/>
          <ac:spMkLst>
            <pc:docMk/>
            <pc:sldMk cId="485909202" sldId="261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1:20.701" v="410" actId="20577"/>
          <ac:spMkLst>
            <pc:docMk/>
            <pc:sldMk cId="485909202" sldId="261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2:10.343" v="467" actId="20577"/>
        <pc:sldMkLst>
          <pc:docMk/>
          <pc:sldMk cId="3812732938" sldId="262"/>
        </pc:sldMkLst>
        <pc:spChg chg="mod">
          <ac:chgData name="Rice, Robert E" userId="S::ricerob@iastate.edu::21e7cfe1-bceb-4ca9-a481-5db114e1e58e" providerId="AD" clId="Web-{5D32E0E1-31E9-4A4E-A792-E06649C77CB9}" dt="2022-12-05T19:32:10.343" v="467" actId="20577"/>
          <ac:spMkLst>
            <pc:docMk/>
            <pc:sldMk cId="3812732938" sldId="262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1:42.561" v="440" actId="20577"/>
          <ac:spMkLst>
            <pc:docMk/>
            <pc:sldMk cId="3812732938" sldId="262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2:03.046" v="461" actId="20577"/>
        <pc:sldMkLst>
          <pc:docMk/>
          <pc:sldMk cId="4288346313" sldId="263"/>
        </pc:sldMkLst>
        <pc:spChg chg="mod">
          <ac:chgData name="Rice, Robert E" userId="S::ricerob@iastate.edu::21e7cfe1-bceb-4ca9-a481-5db114e1e58e" providerId="AD" clId="Web-{5D32E0E1-31E9-4A4E-A792-E06649C77CB9}" dt="2022-12-05T19:32:03.046" v="461" actId="20577"/>
          <ac:spMkLst>
            <pc:docMk/>
            <pc:sldMk cId="4288346313" sldId="263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1:55.061" v="450" actId="20577"/>
          <ac:spMkLst>
            <pc:docMk/>
            <pc:sldMk cId="4288346313" sldId="263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2:47" v="503" actId="20577"/>
        <pc:sldMkLst>
          <pc:docMk/>
          <pc:sldMk cId="1191839763" sldId="264"/>
        </pc:sldMkLst>
        <pc:spChg chg="mod">
          <ac:chgData name="Rice, Robert E" userId="S::ricerob@iastate.edu::21e7cfe1-bceb-4ca9-a481-5db114e1e58e" providerId="AD" clId="Web-{5D32E0E1-31E9-4A4E-A792-E06649C77CB9}" dt="2022-12-05T19:32:47" v="503" actId="20577"/>
          <ac:spMkLst>
            <pc:docMk/>
            <pc:sldMk cId="1191839763" sldId="264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2:38.422" v="496" actId="20577"/>
          <ac:spMkLst>
            <pc:docMk/>
            <pc:sldMk cId="1191839763" sldId="264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3:11.094" v="515" actId="20577"/>
        <pc:sldMkLst>
          <pc:docMk/>
          <pc:sldMk cId="1463205796" sldId="265"/>
        </pc:sldMkLst>
        <pc:spChg chg="mod">
          <ac:chgData name="Rice, Robert E" userId="S::ricerob@iastate.edu::21e7cfe1-bceb-4ca9-a481-5db114e1e58e" providerId="AD" clId="Web-{5D32E0E1-31E9-4A4E-A792-E06649C77CB9}" dt="2022-12-05T19:33:11.094" v="515" actId="20577"/>
          <ac:spMkLst>
            <pc:docMk/>
            <pc:sldMk cId="1463205796" sldId="265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3:02.266" v="507" actId="20577"/>
          <ac:spMkLst>
            <pc:docMk/>
            <pc:sldMk cId="1463205796" sldId="265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6:08.756" v="544" actId="20577"/>
        <pc:sldMkLst>
          <pc:docMk/>
          <pc:sldMk cId="1670426748" sldId="266"/>
        </pc:sldMkLst>
        <pc:spChg chg="mod">
          <ac:chgData name="Rice, Robert E" userId="S::ricerob@iastate.edu::21e7cfe1-bceb-4ca9-a481-5db114e1e58e" providerId="AD" clId="Web-{5D32E0E1-31E9-4A4E-A792-E06649C77CB9}" dt="2022-12-05T19:36:08.756" v="544" actId="20577"/>
          <ac:spMkLst>
            <pc:docMk/>
            <pc:sldMk cId="1670426748" sldId="266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3:17.079" v="517" actId="20577"/>
          <ac:spMkLst>
            <pc:docMk/>
            <pc:sldMk cId="1670426748" sldId="266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6:40.725" v="558" actId="20577"/>
        <pc:sldMkLst>
          <pc:docMk/>
          <pc:sldMk cId="2078819031" sldId="267"/>
        </pc:sldMkLst>
        <pc:spChg chg="mod">
          <ac:chgData name="Rice, Robert E" userId="S::ricerob@iastate.edu::21e7cfe1-bceb-4ca9-a481-5db114e1e58e" providerId="AD" clId="Web-{5D32E0E1-31E9-4A4E-A792-E06649C77CB9}" dt="2022-12-05T19:36:40.725" v="558" actId="20577"/>
          <ac:spMkLst>
            <pc:docMk/>
            <pc:sldMk cId="2078819031" sldId="267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6:29.319" v="551" actId="14100"/>
          <ac:spMkLst>
            <pc:docMk/>
            <pc:sldMk cId="2078819031" sldId="267"/>
            <ac:spMk id="3" creationId="{1DFC34A5-E2F5-3B8B-3054-C2AC1DC74387}"/>
          </ac:spMkLst>
        </pc:spChg>
      </pc:sldChg>
      <pc:sldChg chg="modSp add replId">
        <pc:chgData name="Rice, Robert E" userId="S::ricerob@iastate.edu::21e7cfe1-bceb-4ca9-a481-5db114e1e58e" providerId="AD" clId="Web-{5D32E0E1-31E9-4A4E-A792-E06649C77CB9}" dt="2022-12-05T19:36:55.257" v="572" actId="20577"/>
        <pc:sldMkLst>
          <pc:docMk/>
          <pc:sldMk cId="2830102230" sldId="268"/>
        </pc:sldMkLst>
        <pc:spChg chg="mod">
          <ac:chgData name="Rice, Robert E" userId="S::ricerob@iastate.edu::21e7cfe1-bceb-4ca9-a481-5db114e1e58e" providerId="AD" clId="Web-{5D32E0E1-31E9-4A4E-A792-E06649C77CB9}" dt="2022-12-05T19:36:55.257" v="572" actId="20577"/>
          <ac:spMkLst>
            <pc:docMk/>
            <pc:sldMk cId="2830102230" sldId="268"/>
            <ac:spMk id="2" creationId="{B1F122CA-1C3A-AAED-34DC-F331674DCC5B}"/>
          </ac:spMkLst>
        </pc:spChg>
        <pc:spChg chg="mod">
          <ac:chgData name="Rice, Robert E" userId="S::ricerob@iastate.edu::21e7cfe1-bceb-4ca9-a481-5db114e1e58e" providerId="AD" clId="Web-{5D32E0E1-31E9-4A4E-A792-E06649C77CB9}" dt="2022-12-05T19:36:46.241" v="560" actId="20577"/>
          <ac:spMkLst>
            <pc:docMk/>
            <pc:sldMk cId="2830102230" sldId="268"/>
            <ac:spMk id="3" creationId="{1DFC34A5-E2F5-3B8B-3054-C2AC1DC74387}"/>
          </ac:spMkLst>
        </pc:spChg>
      </pc:sldChg>
      <pc:sldChg chg="addSp delSp modSp new">
        <pc:chgData name="Rice, Robert E" userId="S::ricerob@iastate.edu::21e7cfe1-bceb-4ca9-a481-5db114e1e58e" providerId="AD" clId="Web-{5D32E0E1-31E9-4A4E-A792-E06649C77CB9}" dt="2022-12-05T19:38:05.306" v="590" actId="1076"/>
        <pc:sldMkLst>
          <pc:docMk/>
          <pc:sldMk cId="485006946" sldId="269"/>
        </pc:sldMkLst>
        <pc:spChg chg="mod">
          <ac:chgData name="Rice, Robert E" userId="S::ricerob@iastate.edu::21e7cfe1-bceb-4ca9-a481-5db114e1e58e" providerId="AD" clId="Web-{5D32E0E1-31E9-4A4E-A792-E06649C77CB9}" dt="2022-12-05T19:37:14.086" v="578" actId="20577"/>
          <ac:spMkLst>
            <pc:docMk/>
            <pc:sldMk cId="485006946" sldId="269"/>
            <ac:spMk id="2" creationId="{7A733C36-5ACA-F0E0-2099-6A2D2580E3E1}"/>
          </ac:spMkLst>
        </pc:spChg>
        <pc:spChg chg="del">
          <ac:chgData name="Rice, Robert E" userId="S::ricerob@iastate.edu::21e7cfe1-bceb-4ca9-a481-5db114e1e58e" providerId="AD" clId="Web-{5D32E0E1-31E9-4A4E-A792-E06649C77CB9}" dt="2022-12-05T19:37:50.243" v="582"/>
          <ac:spMkLst>
            <pc:docMk/>
            <pc:sldMk cId="485006946" sldId="269"/>
            <ac:spMk id="3" creationId="{13C6F2D7-055F-2184-4679-B184871C5299}"/>
          </ac:spMkLst>
        </pc:spChg>
        <pc:spChg chg="mod">
          <ac:chgData name="Rice, Robert E" userId="S::ricerob@iastate.edu::21e7cfe1-bceb-4ca9-a481-5db114e1e58e" providerId="AD" clId="Web-{5D32E0E1-31E9-4A4E-A792-E06649C77CB9}" dt="2022-12-05T19:38:05.306" v="590" actId="1076"/>
          <ac:spMkLst>
            <pc:docMk/>
            <pc:sldMk cId="485006946" sldId="269"/>
            <ac:spMk id="4" creationId="{E3E9513B-3176-A6BF-504D-7D167188A897}"/>
          </ac:spMkLst>
        </pc:spChg>
        <pc:picChg chg="add mod ord modCrop">
          <ac:chgData name="Rice, Robert E" userId="S::ricerob@iastate.edu::21e7cfe1-bceb-4ca9-a481-5db114e1e58e" providerId="AD" clId="Web-{5D32E0E1-31E9-4A4E-A792-E06649C77CB9}" dt="2022-12-05T19:37:50.243" v="582"/>
          <ac:picMkLst>
            <pc:docMk/>
            <pc:sldMk cId="485006946" sldId="269"/>
            <ac:picMk id="5" creationId="{8A1B37AC-E27A-AB63-2824-ACA1212148CC}"/>
          </ac:picMkLst>
        </pc:picChg>
      </pc:sldChg>
      <pc:sldChg chg="add del replId">
        <pc:chgData name="Rice, Robert E" userId="S::ricerob@iastate.edu::21e7cfe1-bceb-4ca9-a481-5db114e1e58e" providerId="AD" clId="Web-{5D32E0E1-31E9-4A4E-A792-E06649C77CB9}" dt="2022-12-05T19:37:04.054" v="574"/>
        <pc:sldMkLst>
          <pc:docMk/>
          <pc:sldMk cId="2894739100" sldId="269"/>
        </pc:sldMkLst>
      </pc:sldChg>
      <pc:sldMasterChg chg="del delSldLayout">
        <pc:chgData name="Rice, Robert E" userId="S::ricerob@iastate.edu::21e7cfe1-bceb-4ca9-a481-5db114e1e58e" providerId="AD" clId="Web-{5D32E0E1-31E9-4A4E-A792-E06649C77CB9}" dt="2022-12-05T19:12:15.965" v="0"/>
        <pc:sldMasterMkLst>
          <pc:docMk/>
          <pc:sldMasterMk cId="2460954070" sldId="2147483660"/>
        </pc:sldMasterMkLst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 modSldLayout">
        <pc:chgData name="Rice, Robert E" userId="S::ricerob@iastate.edu::21e7cfe1-bceb-4ca9-a481-5db114e1e58e" providerId="AD" clId="Web-{5D32E0E1-31E9-4A4E-A792-E06649C77CB9}" dt="2022-12-05T19:12:15.965" v="0"/>
        <pc:sldMasterMkLst>
          <pc:docMk/>
          <pc:sldMasterMk cId="1009010336" sldId="2147483672"/>
        </pc:sldMasterMkLst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1896805039" sldId="2147483673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1272984671" sldId="2147483674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3357469397" sldId="2147483675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2102634781" sldId="2147483676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5480823" sldId="2147483677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170962705" sldId="2147483678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2080359370" sldId="2147483679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1925184645" sldId="2147483680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3664466927" sldId="2147483681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1990270888" sldId="2147483682"/>
          </pc:sldLayoutMkLst>
        </pc:sldLayoutChg>
        <pc:sldLayoutChg chg="add mod replId">
          <pc:chgData name="Rice, Robert E" userId="S::ricerob@iastate.edu::21e7cfe1-bceb-4ca9-a481-5db114e1e58e" providerId="AD" clId="Web-{5D32E0E1-31E9-4A4E-A792-E06649C77CB9}" dt="2022-12-05T19:12:15.965" v="0"/>
          <pc:sldLayoutMkLst>
            <pc:docMk/>
            <pc:sldMasterMk cId="1009010336" sldId="2147483672"/>
            <pc:sldLayoutMk cId="3688636740" sldId="2147483683"/>
          </pc:sldLayoutMkLst>
        </pc:sldLayoutChg>
      </pc:sldMasterChg>
    </pc:docChg>
  </pc:docChgLst>
  <pc:docChgLst>
    <pc:chgData name="Sutcliffe, Maxwell F" userId="S::mfs1@iastate.edu::94362882-c582-45e7-93d9-2e221d84c8d7" providerId="AD" clId="Web-{B8D00AD2-16D1-4613-AF15-A15285F5F755}"/>
    <pc:docChg chg="addSld modSld">
      <pc:chgData name="Sutcliffe, Maxwell F" userId="S::mfs1@iastate.edu::94362882-c582-45e7-93d9-2e221d84c8d7" providerId="AD" clId="Web-{B8D00AD2-16D1-4613-AF15-A15285F5F755}" dt="2022-12-07T06:48:25.192" v="1272" actId="20577"/>
      <pc:docMkLst>
        <pc:docMk/>
      </pc:docMkLst>
      <pc:sldChg chg="addSp delSp modSp">
        <pc:chgData name="Sutcliffe, Maxwell F" userId="S::mfs1@iastate.edu::94362882-c582-45e7-93d9-2e221d84c8d7" providerId="AD" clId="Web-{B8D00AD2-16D1-4613-AF15-A15285F5F755}" dt="2022-12-07T06:01:25.614" v="76" actId="1076"/>
        <pc:sldMkLst>
          <pc:docMk/>
          <pc:sldMk cId="3611755160" sldId="276"/>
        </pc:sldMkLst>
        <pc:spChg chg="mod">
          <ac:chgData name="Sutcliffe, Maxwell F" userId="S::mfs1@iastate.edu::94362882-c582-45e7-93d9-2e221d84c8d7" providerId="AD" clId="Web-{B8D00AD2-16D1-4613-AF15-A15285F5F755}" dt="2022-12-07T06:00:35.566" v="71" actId="14100"/>
          <ac:spMkLst>
            <pc:docMk/>
            <pc:sldMk cId="3611755160" sldId="276"/>
            <ac:spMk id="2" creationId="{ACA8C59F-1825-7E25-9B2F-B221AA14BCB3}"/>
          </ac:spMkLst>
        </pc:spChg>
        <pc:spChg chg="del mod">
          <ac:chgData name="Sutcliffe, Maxwell F" userId="S::mfs1@iastate.edu::94362882-c582-45e7-93d9-2e221d84c8d7" providerId="AD" clId="Web-{B8D00AD2-16D1-4613-AF15-A15285F5F755}" dt="2022-12-07T05:59:51.377" v="45"/>
          <ac:spMkLst>
            <pc:docMk/>
            <pc:sldMk cId="3611755160" sldId="276"/>
            <ac:spMk id="3" creationId="{6308D6B2-01FD-4FBA-F6AC-F5DE89ED12F0}"/>
          </ac:spMkLst>
        </pc:spChg>
        <pc:spChg chg="add mod">
          <ac:chgData name="Sutcliffe, Maxwell F" userId="S::mfs1@iastate.edu::94362882-c582-45e7-93d9-2e221d84c8d7" providerId="AD" clId="Web-{B8D00AD2-16D1-4613-AF15-A15285F5F755}" dt="2022-12-07T05:59:55.753" v="48" actId="1076"/>
          <ac:spMkLst>
            <pc:docMk/>
            <pc:sldMk cId="3611755160" sldId="276"/>
            <ac:spMk id="5" creationId="{81A4BCFF-AF69-4DBE-1AF2-0841664E9408}"/>
          </ac:spMkLst>
        </pc:spChg>
        <pc:spChg chg="del mod">
          <ac:chgData name="Sutcliffe, Maxwell F" userId="S::mfs1@iastate.edu::94362882-c582-45e7-93d9-2e221d84c8d7" providerId="AD" clId="Web-{B8D00AD2-16D1-4613-AF15-A15285F5F755}" dt="2022-12-07T05:13:25.015" v="44"/>
          <ac:spMkLst>
            <pc:docMk/>
            <pc:sldMk cId="3611755160" sldId="276"/>
            <ac:spMk id="5" creationId="{C8725423-2780-326C-2CF9-901DFB3A57B5}"/>
          </ac:spMkLst>
        </pc:spChg>
        <pc:spChg chg="del mod">
          <ac:chgData name="Sutcliffe, Maxwell F" userId="S::mfs1@iastate.edu::94362882-c582-45e7-93d9-2e221d84c8d7" providerId="AD" clId="Web-{B8D00AD2-16D1-4613-AF15-A15285F5F755}" dt="2022-12-07T06:00:19.269" v="65"/>
          <ac:spMkLst>
            <pc:docMk/>
            <pc:sldMk cId="3611755160" sldId="276"/>
            <ac:spMk id="6" creationId="{2AABDC61-F022-3B27-9840-CDBE0D54AF48}"/>
          </ac:spMkLst>
        </pc:spChg>
        <pc:spChg chg="del mod">
          <ac:chgData name="Sutcliffe, Maxwell F" userId="S::mfs1@iastate.edu::94362882-c582-45e7-93d9-2e221d84c8d7" providerId="AD" clId="Web-{B8D00AD2-16D1-4613-AF15-A15285F5F755}" dt="2022-12-07T06:00:10.628" v="63"/>
          <ac:spMkLst>
            <pc:docMk/>
            <pc:sldMk cId="3611755160" sldId="276"/>
            <ac:spMk id="7" creationId="{00E20E5C-F905-0074-3C39-286E6544BEB1}"/>
          </ac:spMkLst>
        </pc:spChg>
        <pc:spChg chg="mod">
          <ac:chgData name="Sutcliffe, Maxwell F" userId="S::mfs1@iastate.edu::94362882-c582-45e7-93d9-2e221d84c8d7" providerId="AD" clId="Web-{B8D00AD2-16D1-4613-AF15-A15285F5F755}" dt="2022-12-07T06:01:23.442" v="75" actId="1076"/>
          <ac:spMkLst>
            <pc:docMk/>
            <pc:sldMk cId="3611755160" sldId="276"/>
            <ac:spMk id="9" creationId="{178AB028-F915-420F-1B85-0D4B7E7EF915}"/>
          </ac:spMkLst>
        </pc:spChg>
        <pc:spChg chg="add del mod">
          <ac:chgData name="Sutcliffe, Maxwell F" userId="S::mfs1@iastate.edu::94362882-c582-45e7-93d9-2e221d84c8d7" providerId="AD" clId="Web-{B8D00AD2-16D1-4613-AF15-A15285F5F755}" dt="2022-12-07T06:00:30.347" v="70"/>
          <ac:spMkLst>
            <pc:docMk/>
            <pc:sldMk cId="3611755160" sldId="276"/>
            <ac:spMk id="10" creationId="{6E2D6F9F-3877-142D-D450-6A0F31D8A93F}"/>
          </ac:spMkLst>
        </pc:spChg>
        <pc:picChg chg="add mod ord">
          <ac:chgData name="Sutcliffe, Maxwell F" userId="S::mfs1@iastate.edu::94362882-c582-45e7-93d9-2e221d84c8d7" providerId="AD" clId="Web-{B8D00AD2-16D1-4613-AF15-A15285F5F755}" dt="2022-12-07T06:01:25.614" v="76" actId="1076"/>
          <ac:picMkLst>
            <pc:docMk/>
            <pc:sldMk cId="3611755160" sldId="276"/>
            <ac:picMk id="4" creationId="{C6388770-C95F-A664-1F6E-C8F33D7609FC}"/>
          </ac:picMkLst>
        </pc:picChg>
      </pc:sldChg>
      <pc:sldChg chg="addSp delSp modSp">
        <pc:chgData name="Sutcliffe, Maxwell F" userId="S::mfs1@iastate.edu::94362882-c582-45e7-93d9-2e221d84c8d7" providerId="AD" clId="Web-{B8D00AD2-16D1-4613-AF15-A15285F5F755}" dt="2022-12-07T06:14:17.104" v="466" actId="14100"/>
        <pc:sldMkLst>
          <pc:docMk/>
          <pc:sldMk cId="3224613795" sldId="295"/>
        </pc:sldMkLst>
        <pc:spChg chg="del">
          <ac:chgData name="Sutcliffe, Maxwell F" userId="S::mfs1@iastate.edu::94362882-c582-45e7-93d9-2e221d84c8d7" providerId="AD" clId="Web-{B8D00AD2-16D1-4613-AF15-A15285F5F755}" dt="2022-12-07T06:02:37.851" v="78"/>
          <ac:spMkLst>
            <pc:docMk/>
            <pc:sldMk cId="3224613795" sldId="295"/>
            <ac:spMk id="3" creationId="{77BC5F4C-0C38-8E9E-4D18-F1FC53E77184}"/>
          </ac:spMkLst>
        </pc:spChg>
        <pc:spChg chg="add mod">
          <ac:chgData name="Sutcliffe, Maxwell F" userId="S::mfs1@iastate.edu::94362882-c582-45e7-93d9-2e221d84c8d7" providerId="AD" clId="Web-{B8D00AD2-16D1-4613-AF15-A15285F5F755}" dt="2022-12-07T06:14:06.464" v="465"/>
          <ac:spMkLst>
            <pc:docMk/>
            <pc:sldMk cId="3224613795" sldId="295"/>
            <ac:spMk id="5" creationId="{A8BF6D82-AE3B-729E-40A5-D64A82178C32}"/>
          </ac:spMkLst>
        </pc:spChg>
        <pc:picChg chg="add mod ord">
          <ac:chgData name="Sutcliffe, Maxwell F" userId="S::mfs1@iastate.edu::94362882-c582-45e7-93d9-2e221d84c8d7" providerId="AD" clId="Web-{B8D00AD2-16D1-4613-AF15-A15285F5F755}" dt="2022-12-07T06:14:17.104" v="466" actId="14100"/>
          <ac:picMkLst>
            <pc:docMk/>
            <pc:sldMk cId="3224613795" sldId="295"/>
            <ac:picMk id="4" creationId="{7CB4A6CC-F5A3-1D04-08B5-937AF166D8E0}"/>
          </ac:picMkLst>
        </pc:picChg>
      </pc:sldChg>
      <pc:sldChg chg="addSp delSp modSp new">
        <pc:chgData name="Sutcliffe, Maxwell F" userId="S::mfs1@iastate.edu::94362882-c582-45e7-93d9-2e221d84c8d7" providerId="AD" clId="Web-{B8D00AD2-16D1-4613-AF15-A15285F5F755}" dt="2022-12-07T06:48:25.192" v="1272" actId="20577"/>
        <pc:sldMkLst>
          <pc:docMk/>
          <pc:sldMk cId="2365258633" sldId="298"/>
        </pc:sldMkLst>
        <pc:spChg chg="add del mod">
          <ac:chgData name="Sutcliffe, Maxwell F" userId="S::mfs1@iastate.edu::94362882-c582-45e7-93d9-2e221d84c8d7" providerId="AD" clId="Web-{B8D00AD2-16D1-4613-AF15-A15285F5F755}" dt="2022-12-07T06:41:01.711" v="807" actId="1076"/>
          <ac:spMkLst>
            <pc:docMk/>
            <pc:sldMk cId="2365258633" sldId="298"/>
            <ac:spMk id="2" creationId="{DAC8F195-82C2-5A44-3F43-FFE70DED30E9}"/>
          </ac:spMkLst>
        </pc:spChg>
        <pc:spChg chg="mod">
          <ac:chgData name="Sutcliffe, Maxwell F" userId="S::mfs1@iastate.edu::94362882-c582-45e7-93d9-2e221d84c8d7" providerId="AD" clId="Web-{B8D00AD2-16D1-4613-AF15-A15285F5F755}" dt="2022-12-07T06:48:25.192" v="1272" actId="20577"/>
          <ac:spMkLst>
            <pc:docMk/>
            <pc:sldMk cId="2365258633" sldId="298"/>
            <ac:spMk id="3" creationId="{6FB10AAC-D8CB-8AB5-2854-789712A823E1}"/>
          </ac:spMkLst>
        </pc:spChg>
      </pc:sldChg>
    </pc:docChg>
  </pc:docChgLst>
  <pc:docChgLst>
    <pc:chgData name="Canfield, Gavin" userId="S::gavinc@iastate.edu::8229fad3-f2ff-4265-9cf9-47b2632c0dc0" providerId="AD" clId="Web-{061235AB-A106-66F4-A240-32978A38967F}"/>
    <pc:docChg chg="modSld">
      <pc:chgData name="Canfield, Gavin" userId="S::gavinc@iastate.edu::8229fad3-f2ff-4265-9cf9-47b2632c0dc0" providerId="AD" clId="Web-{061235AB-A106-66F4-A240-32978A38967F}" dt="2022-12-07T06:32:15.188" v="307" actId="20577"/>
      <pc:docMkLst>
        <pc:docMk/>
      </pc:docMkLst>
      <pc:sldChg chg="modSp">
        <pc:chgData name="Canfield, Gavin" userId="S::gavinc@iastate.edu::8229fad3-f2ff-4265-9cf9-47b2632c0dc0" providerId="AD" clId="Web-{061235AB-A106-66F4-A240-32978A38967F}" dt="2022-12-07T03:56:34.722" v="1" actId="20577"/>
        <pc:sldMkLst>
          <pc:docMk/>
          <pc:sldMk cId="3611755160" sldId="276"/>
        </pc:sldMkLst>
        <pc:spChg chg="mod">
          <ac:chgData name="Canfield, Gavin" userId="S::gavinc@iastate.edu::8229fad3-f2ff-4265-9cf9-47b2632c0dc0" providerId="AD" clId="Web-{061235AB-A106-66F4-A240-32978A38967F}" dt="2022-12-07T03:56:34.722" v="1" actId="20577"/>
          <ac:spMkLst>
            <pc:docMk/>
            <pc:sldMk cId="3611755160" sldId="276"/>
            <ac:spMk id="3" creationId="{6308D6B2-01FD-4FBA-F6AC-F5DE89ED12F0}"/>
          </ac:spMkLst>
        </pc:spChg>
      </pc:sldChg>
      <pc:sldChg chg="addSp modSp">
        <pc:chgData name="Canfield, Gavin" userId="S::gavinc@iastate.edu::8229fad3-f2ff-4265-9cf9-47b2632c0dc0" providerId="AD" clId="Web-{061235AB-A106-66F4-A240-32978A38967F}" dt="2022-12-07T06:32:15.188" v="307" actId="20577"/>
        <pc:sldMkLst>
          <pc:docMk/>
          <pc:sldMk cId="1623344245" sldId="294"/>
        </pc:sldMkLst>
        <pc:spChg chg="mod">
          <ac:chgData name="Canfield, Gavin" userId="S::gavinc@iastate.edu::8229fad3-f2ff-4265-9cf9-47b2632c0dc0" providerId="AD" clId="Web-{061235AB-A106-66F4-A240-32978A38967F}" dt="2022-12-07T05:11:36.407" v="59" actId="1076"/>
          <ac:spMkLst>
            <pc:docMk/>
            <pc:sldMk cId="1623344245" sldId="294"/>
            <ac:spMk id="2" creationId="{8D1BDFF7-FCAB-CCD1-54A8-2B13E6BB8E29}"/>
          </ac:spMkLst>
        </pc:spChg>
        <pc:spChg chg="mod">
          <ac:chgData name="Canfield, Gavin" userId="S::gavinc@iastate.edu::8229fad3-f2ff-4265-9cf9-47b2632c0dc0" providerId="AD" clId="Web-{061235AB-A106-66F4-A240-32978A38967F}" dt="2022-12-07T06:32:15.188" v="307" actId="20577"/>
          <ac:spMkLst>
            <pc:docMk/>
            <pc:sldMk cId="1623344245" sldId="294"/>
            <ac:spMk id="3" creationId="{2470A1D2-1531-51D2-B57F-0870A39047C0}"/>
          </ac:spMkLst>
        </pc:spChg>
        <pc:picChg chg="add mod">
          <ac:chgData name="Canfield, Gavin" userId="S::gavinc@iastate.edu::8229fad3-f2ff-4265-9cf9-47b2632c0dc0" providerId="AD" clId="Web-{061235AB-A106-66F4-A240-32978A38967F}" dt="2022-12-07T06:19:22.177" v="298" actId="14100"/>
          <ac:picMkLst>
            <pc:docMk/>
            <pc:sldMk cId="1623344245" sldId="294"/>
            <ac:picMk id="4" creationId="{C2FAF158-B11D-8699-77C8-70D8040ACC12}"/>
          </ac:picMkLst>
        </pc:picChg>
      </pc:sldChg>
    </pc:docChg>
  </pc:docChgLst>
  <pc:docChgLst>
    <pc:chgData name="Dunn, Tanner C" userId="S::tcdunn@iastate.edu::17f3f366-11dc-43a7-bb45-186a847a90e7" providerId="AD" clId="Web-{74A9D58D-228B-EA4D-FD64-557BB0484D70}"/>
    <pc:docChg chg="addSld delSld modSld">
      <pc:chgData name="Dunn, Tanner C" userId="S::tcdunn@iastate.edu::17f3f366-11dc-43a7-bb45-186a847a90e7" providerId="AD" clId="Web-{74A9D58D-228B-EA4D-FD64-557BB0484D70}" dt="2022-12-07T06:23:19.583" v="435"/>
      <pc:docMkLst>
        <pc:docMk/>
      </pc:docMkLst>
      <pc:sldChg chg="modSp">
        <pc:chgData name="Dunn, Tanner C" userId="S::tcdunn@iastate.edu::17f3f366-11dc-43a7-bb45-186a847a90e7" providerId="AD" clId="Web-{74A9D58D-228B-EA4D-FD64-557BB0484D70}" dt="2022-12-07T03:40:40.334" v="140" actId="20577"/>
        <pc:sldMkLst>
          <pc:docMk/>
          <pc:sldMk cId="3817639100" sldId="281"/>
        </pc:sldMkLst>
        <pc:spChg chg="mod">
          <ac:chgData name="Dunn, Tanner C" userId="S::tcdunn@iastate.edu::17f3f366-11dc-43a7-bb45-186a847a90e7" providerId="AD" clId="Web-{74A9D58D-228B-EA4D-FD64-557BB0484D70}" dt="2022-12-07T03:40:40.334" v="140" actId="20577"/>
          <ac:spMkLst>
            <pc:docMk/>
            <pc:sldMk cId="3817639100" sldId="281"/>
            <ac:spMk id="5" creationId="{DC2F8F29-5981-70FE-74CB-F8F92AA64323}"/>
          </ac:spMkLst>
        </pc:spChg>
      </pc:sldChg>
      <pc:sldChg chg="addSp delSp modSp">
        <pc:chgData name="Dunn, Tanner C" userId="S::tcdunn@iastate.edu::17f3f366-11dc-43a7-bb45-186a847a90e7" providerId="AD" clId="Web-{74A9D58D-228B-EA4D-FD64-557BB0484D70}" dt="2022-12-07T06:21:36.922" v="434" actId="1076"/>
        <pc:sldMkLst>
          <pc:docMk/>
          <pc:sldMk cId="556760537" sldId="285"/>
        </pc:sldMkLst>
        <pc:spChg chg="mod">
          <ac:chgData name="Dunn, Tanner C" userId="S::tcdunn@iastate.edu::17f3f366-11dc-43a7-bb45-186a847a90e7" providerId="AD" clId="Web-{74A9D58D-228B-EA4D-FD64-557BB0484D70}" dt="2022-12-07T06:20:49.108" v="430" actId="20577"/>
          <ac:spMkLst>
            <pc:docMk/>
            <pc:sldMk cId="556760537" sldId="285"/>
            <ac:spMk id="2" creationId="{A9A8EC96-E0C1-FA47-B10B-059FF34342E9}"/>
          </ac:spMkLst>
        </pc:spChg>
        <pc:spChg chg="mod">
          <ac:chgData name="Dunn, Tanner C" userId="S::tcdunn@iastate.edu::17f3f366-11dc-43a7-bb45-186a847a90e7" providerId="AD" clId="Web-{74A9D58D-228B-EA4D-FD64-557BB0484D70}" dt="2022-12-07T06:20:30.233" v="425" actId="20577"/>
          <ac:spMkLst>
            <pc:docMk/>
            <pc:sldMk cId="556760537" sldId="285"/>
            <ac:spMk id="3" creationId="{D6540BA2-6367-0AF4-86F5-ABD99FBC2EDC}"/>
          </ac:spMkLst>
        </pc:spChg>
        <pc:graphicFrameChg chg="add mod">
          <ac:chgData name="Dunn, Tanner C" userId="S::tcdunn@iastate.edu::17f3f366-11dc-43a7-bb45-186a847a90e7" providerId="AD" clId="Web-{74A9D58D-228B-EA4D-FD64-557BB0484D70}" dt="2022-12-07T06:21:36.922" v="434" actId="1076"/>
          <ac:graphicFrameMkLst>
            <pc:docMk/>
            <pc:sldMk cId="556760537" sldId="285"/>
            <ac:graphicFrameMk id="7" creationId="{DAEC042E-2E21-C41E-CDF3-4DB4E4201E33}"/>
          </ac:graphicFrameMkLst>
        </pc:graphicFrameChg>
        <pc:picChg chg="del">
          <ac:chgData name="Dunn, Tanner C" userId="S::tcdunn@iastate.edu::17f3f366-11dc-43a7-bb45-186a847a90e7" providerId="AD" clId="Web-{74A9D58D-228B-EA4D-FD64-557BB0484D70}" dt="2022-12-07T06:20:31.076" v="426"/>
          <ac:picMkLst>
            <pc:docMk/>
            <pc:sldMk cId="556760537" sldId="285"/>
            <ac:picMk id="4" creationId="{EDB71FAB-202B-89C1-888A-354CD94C2C6A}"/>
          </ac:picMkLst>
        </pc:picChg>
      </pc:sldChg>
      <pc:sldChg chg="del">
        <pc:chgData name="Dunn, Tanner C" userId="S::tcdunn@iastate.edu::17f3f366-11dc-43a7-bb45-186a847a90e7" providerId="AD" clId="Web-{74A9D58D-228B-EA4D-FD64-557BB0484D70}" dt="2022-12-07T06:23:19.583" v="435"/>
        <pc:sldMkLst>
          <pc:docMk/>
          <pc:sldMk cId="3667966569" sldId="286"/>
        </pc:sldMkLst>
      </pc:sldChg>
      <pc:sldChg chg="addSp delSp modSp new">
        <pc:chgData name="Dunn, Tanner C" userId="S::tcdunn@iastate.edu::17f3f366-11dc-43a7-bb45-186a847a90e7" providerId="AD" clId="Web-{74A9D58D-228B-EA4D-FD64-557BB0484D70}" dt="2022-12-07T03:40:15.162" v="138"/>
        <pc:sldMkLst>
          <pc:docMk/>
          <pc:sldMk cId="883963718" sldId="292"/>
        </pc:sldMkLst>
        <pc:spChg chg="mod">
          <ac:chgData name="Dunn, Tanner C" userId="S::tcdunn@iastate.edu::17f3f366-11dc-43a7-bb45-186a847a90e7" providerId="AD" clId="Web-{74A9D58D-228B-EA4D-FD64-557BB0484D70}" dt="2022-12-07T00:11:54.934" v="12" actId="20577"/>
          <ac:spMkLst>
            <pc:docMk/>
            <pc:sldMk cId="883963718" sldId="292"/>
            <ac:spMk id="2" creationId="{5738E3A9-5957-9FE4-479B-835957BEE524}"/>
          </ac:spMkLst>
        </pc:spChg>
        <pc:spChg chg="del">
          <ac:chgData name="Dunn, Tanner C" userId="S::tcdunn@iastate.edu::17f3f366-11dc-43a7-bb45-186a847a90e7" providerId="AD" clId="Web-{74A9D58D-228B-EA4D-FD64-557BB0484D70}" dt="2022-12-07T00:14:43.344" v="13"/>
          <ac:spMkLst>
            <pc:docMk/>
            <pc:sldMk cId="883963718" sldId="292"/>
            <ac:spMk id="3" creationId="{95836181-D419-9C01-B307-FA169A5E4758}"/>
          </ac:spMkLst>
        </pc:spChg>
        <pc:spChg chg="add mod">
          <ac:chgData name="Dunn, Tanner C" userId="S::tcdunn@iastate.edu::17f3f366-11dc-43a7-bb45-186a847a90e7" providerId="AD" clId="Web-{74A9D58D-228B-EA4D-FD64-557BB0484D70}" dt="2022-12-07T00:19:27.991" v="27" actId="20577"/>
          <ac:spMkLst>
            <pc:docMk/>
            <pc:sldMk cId="883963718" sldId="292"/>
            <ac:spMk id="5" creationId="{1E4E8C2E-2FCC-CDBC-5623-519E476C046D}"/>
          </ac:spMkLst>
        </pc:spChg>
        <pc:spChg chg="add del mod">
          <ac:chgData name="Dunn, Tanner C" userId="S::tcdunn@iastate.edu::17f3f366-11dc-43a7-bb45-186a847a90e7" providerId="AD" clId="Web-{74A9D58D-228B-EA4D-FD64-557BB0484D70}" dt="2022-12-07T03:40:15.162" v="138"/>
          <ac:spMkLst>
            <pc:docMk/>
            <pc:sldMk cId="883963718" sldId="292"/>
            <ac:spMk id="6" creationId="{C0702C7F-9F54-24EE-1F22-B1204C4EF31A}"/>
          </ac:spMkLst>
        </pc:spChg>
        <pc:picChg chg="add del mod ord">
          <ac:chgData name="Dunn, Tanner C" userId="S::tcdunn@iastate.edu::17f3f366-11dc-43a7-bb45-186a847a90e7" providerId="AD" clId="Web-{74A9D58D-228B-EA4D-FD64-557BB0484D70}" dt="2022-12-07T03:40:13.943" v="137"/>
          <ac:picMkLst>
            <pc:docMk/>
            <pc:sldMk cId="883963718" sldId="292"/>
            <ac:picMk id="4" creationId="{0128B405-7271-677C-93EC-79497C2254D9}"/>
          </ac:picMkLst>
        </pc:picChg>
        <pc:picChg chg="add mod ord">
          <ac:chgData name="Dunn, Tanner C" userId="S::tcdunn@iastate.edu::17f3f366-11dc-43a7-bb45-186a847a90e7" providerId="AD" clId="Web-{74A9D58D-228B-EA4D-FD64-557BB0484D70}" dt="2022-12-07T03:40:15.162" v="138"/>
          <ac:picMkLst>
            <pc:docMk/>
            <pc:sldMk cId="883963718" sldId="292"/>
            <ac:picMk id="7" creationId="{688B95CF-BB03-CE3A-C26C-88D503722534}"/>
          </ac:picMkLst>
        </pc:picChg>
      </pc:sldChg>
      <pc:sldChg chg="new del">
        <pc:chgData name="Dunn, Tanner C" userId="S::tcdunn@iastate.edu::17f3f366-11dc-43a7-bb45-186a847a90e7" providerId="AD" clId="Web-{74A9D58D-228B-EA4D-FD64-557BB0484D70}" dt="2022-12-07T00:11:26.917" v="1"/>
        <pc:sldMkLst>
          <pc:docMk/>
          <pc:sldMk cId="3895389396" sldId="292"/>
        </pc:sldMkLst>
      </pc:sldChg>
      <pc:sldChg chg="addSp modSp new">
        <pc:chgData name="Dunn, Tanner C" userId="S::tcdunn@iastate.edu::17f3f366-11dc-43a7-bb45-186a847a90e7" providerId="AD" clId="Web-{74A9D58D-228B-EA4D-FD64-557BB0484D70}" dt="2022-12-07T05:32:52.783" v="190" actId="1076"/>
        <pc:sldMkLst>
          <pc:docMk/>
          <pc:sldMk cId="4000790329" sldId="293"/>
        </pc:sldMkLst>
        <pc:spChg chg="mod">
          <ac:chgData name="Dunn, Tanner C" userId="S::tcdunn@iastate.edu::17f3f366-11dc-43a7-bb45-186a847a90e7" providerId="AD" clId="Web-{74A9D58D-228B-EA4D-FD64-557BB0484D70}" dt="2022-12-07T05:32:52.783" v="190" actId="1076"/>
          <ac:spMkLst>
            <pc:docMk/>
            <pc:sldMk cId="4000790329" sldId="293"/>
            <ac:spMk id="2" creationId="{5CA65D52-3898-ED39-5C6B-CB165F5781D1}"/>
          </ac:spMkLst>
        </pc:spChg>
        <pc:spChg chg="mod">
          <ac:chgData name="Dunn, Tanner C" userId="S::tcdunn@iastate.edu::17f3f366-11dc-43a7-bb45-186a847a90e7" providerId="AD" clId="Web-{74A9D58D-228B-EA4D-FD64-557BB0484D70}" dt="2022-12-07T05:32:38.705" v="186" actId="1076"/>
          <ac:spMkLst>
            <pc:docMk/>
            <pc:sldMk cId="4000790329" sldId="293"/>
            <ac:spMk id="3" creationId="{632306D0-1437-A93E-2CFF-5B8E1F5026E5}"/>
          </ac:spMkLst>
        </pc:spChg>
        <pc:picChg chg="add mod">
          <ac:chgData name="Dunn, Tanner C" userId="S::tcdunn@iastate.edu::17f3f366-11dc-43a7-bb45-186a847a90e7" providerId="AD" clId="Web-{74A9D58D-228B-EA4D-FD64-557BB0484D70}" dt="2022-12-07T05:32:46.549" v="189" actId="1076"/>
          <ac:picMkLst>
            <pc:docMk/>
            <pc:sldMk cId="4000790329" sldId="293"/>
            <ac:picMk id="4" creationId="{CADD2410-D25C-C93B-D44E-91A620BAA0FB}"/>
          </ac:picMkLst>
        </pc:picChg>
      </pc:sldChg>
      <pc:sldChg chg="modSp">
        <pc:chgData name="Dunn, Tanner C" userId="S::tcdunn@iastate.edu::17f3f366-11dc-43a7-bb45-186a847a90e7" providerId="AD" clId="Web-{74A9D58D-228B-EA4D-FD64-557BB0484D70}" dt="2022-12-07T05:46:43.387" v="374" actId="20577"/>
        <pc:sldMkLst>
          <pc:docMk/>
          <pc:sldMk cId="1089213174" sldId="296"/>
        </pc:sldMkLst>
        <pc:spChg chg="mod">
          <ac:chgData name="Dunn, Tanner C" userId="S::tcdunn@iastate.edu::17f3f366-11dc-43a7-bb45-186a847a90e7" providerId="AD" clId="Web-{74A9D58D-228B-EA4D-FD64-557BB0484D70}" dt="2022-12-07T05:46:43.387" v="374" actId="20577"/>
          <ac:spMkLst>
            <pc:docMk/>
            <pc:sldMk cId="1089213174" sldId="296"/>
            <ac:spMk id="3" creationId="{4AF30CC6-AB29-F55A-1F02-B2BD5147B63C}"/>
          </ac:spMkLst>
        </pc:spChg>
      </pc:sldChg>
    </pc:docChg>
  </pc:docChgLst>
  <pc:docChgLst>
    <pc:chgData name="Rice, Robert E" userId="S::ricerob@iastate.edu::21e7cfe1-bceb-4ca9-a481-5db114e1e58e" providerId="AD" clId="Web-{18854675-5422-3F43-B6EA-E3777859D120}"/>
    <pc:docChg chg="addSld delSld modSld">
      <pc:chgData name="Rice, Robert E" userId="S::ricerob@iastate.edu::21e7cfe1-bceb-4ca9-a481-5db114e1e58e" providerId="AD" clId="Web-{18854675-5422-3F43-B6EA-E3777859D120}" dt="2022-12-06T23:38:24.617" v="1594"/>
      <pc:docMkLst>
        <pc:docMk/>
      </pc:docMkLst>
      <pc:sldChg chg="addSp delSp modSp mod setBg addAnim delAnim setClrOvrMap">
        <pc:chgData name="Rice, Robert E" userId="S::ricerob@iastate.edu::21e7cfe1-bceb-4ca9-a481-5db114e1e58e" providerId="AD" clId="Web-{18854675-5422-3F43-B6EA-E3777859D120}" dt="2022-12-06T23:38:24.617" v="1594"/>
        <pc:sldMkLst>
          <pc:docMk/>
          <pc:sldMk cId="109857222" sldId="256"/>
        </pc:sldMkLst>
        <pc:spChg chg="mod">
          <ac:chgData name="Rice, Robert E" userId="S::ricerob@iastate.edu::21e7cfe1-bceb-4ca9-a481-5db114e1e58e" providerId="AD" clId="Web-{18854675-5422-3F43-B6EA-E3777859D120}" dt="2022-12-06T23:38:24.617" v="1592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Rice, Robert E" userId="S::ricerob@iastate.edu::21e7cfe1-bceb-4ca9-a481-5db114e1e58e" providerId="AD" clId="Web-{18854675-5422-3F43-B6EA-E3777859D120}" dt="2022-12-06T23:38:24.617" v="1592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Rice, Robert E" userId="S::ricerob@iastate.edu::21e7cfe1-bceb-4ca9-a481-5db114e1e58e" providerId="AD" clId="Web-{18854675-5422-3F43-B6EA-E3777859D120}" dt="2022-12-06T23:38:24.586" v="1591"/>
          <ac:spMkLst>
            <pc:docMk/>
            <pc:sldMk cId="109857222" sldId="256"/>
            <ac:spMk id="9" creationId="{3264C4B2-1564-43CF-BEDC-B28972E0D68F}"/>
          </ac:spMkLst>
        </pc:spChg>
        <pc:spChg chg="add">
          <ac:chgData name="Rice, Robert E" userId="S::ricerob@iastate.edu::21e7cfe1-bceb-4ca9-a481-5db114e1e58e" providerId="AD" clId="Web-{18854675-5422-3F43-B6EA-E3777859D120}" dt="2022-12-06T23:38:24.617" v="1592"/>
          <ac:spMkLst>
            <pc:docMk/>
            <pc:sldMk cId="109857222" sldId="256"/>
            <ac:spMk id="11" creationId="{1E437638-E86C-41B1-BC86-6F186CB35AA8}"/>
          </ac:spMkLst>
        </pc:spChg>
        <pc:picChg chg="add del">
          <ac:chgData name="Rice, Robert E" userId="S::ricerob@iastate.edu::21e7cfe1-bceb-4ca9-a481-5db114e1e58e" providerId="AD" clId="Web-{18854675-5422-3F43-B6EA-E3777859D120}" dt="2022-12-06T23:38:24.586" v="1591"/>
          <ac:picMkLst>
            <pc:docMk/>
            <pc:sldMk cId="109857222" sldId="256"/>
            <ac:picMk id="5" creationId="{547B66C6-6C80-C4F8-B983-030C11D15616}"/>
          </ac:picMkLst>
        </pc:picChg>
        <pc:picChg chg="add">
          <ac:chgData name="Rice, Robert E" userId="S::ricerob@iastate.edu::21e7cfe1-bceb-4ca9-a481-5db114e1e58e" providerId="AD" clId="Web-{18854675-5422-3F43-B6EA-E3777859D120}" dt="2022-12-06T23:38:24.617" v="1592"/>
          <ac:picMkLst>
            <pc:docMk/>
            <pc:sldMk cId="109857222" sldId="256"/>
            <ac:picMk id="12" creationId="{D463D8CA-88AC-7964-A02A-DDDAFBAFD289}"/>
          </ac:picMkLst>
        </pc:picChg>
      </pc:sldChg>
      <pc:sldChg chg="modSp">
        <pc:chgData name="Rice, Robert E" userId="S::ricerob@iastate.edu::21e7cfe1-bceb-4ca9-a481-5db114e1e58e" providerId="AD" clId="Web-{18854675-5422-3F43-B6EA-E3777859D120}" dt="2022-12-06T23:37:54.616" v="1585" actId="20577"/>
        <pc:sldMkLst>
          <pc:docMk/>
          <pc:sldMk cId="809822042" sldId="270"/>
        </pc:sldMkLst>
        <pc:spChg chg="mod">
          <ac:chgData name="Rice, Robert E" userId="S::ricerob@iastate.edu::21e7cfe1-bceb-4ca9-a481-5db114e1e58e" providerId="AD" clId="Web-{18854675-5422-3F43-B6EA-E3777859D120}" dt="2022-12-06T23:37:54.616" v="1585" actId="20577"/>
          <ac:spMkLst>
            <pc:docMk/>
            <pc:sldMk cId="809822042" sldId="270"/>
            <ac:spMk id="3" creationId="{55AA68FA-355B-4F8D-8718-B1B3E9193835}"/>
          </ac:spMkLst>
        </pc:spChg>
        <pc:spChg chg="mod">
          <ac:chgData name="Rice, Robert E" userId="S::ricerob@iastate.edu::21e7cfe1-bceb-4ca9-a481-5db114e1e58e" providerId="AD" clId="Web-{18854675-5422-3F43-B6EA-E3777859D120}" dt="2022-12-06T23:37:44.287" v="1582" actId="1076"/>
          <ac:spMkLst>
            <pc:docMk/>
            <pc:sldMk cId="809822042" sldId="270"/>
            <ac:spMk id="4" creationId="{ED4CEE1B-6485-097B-F05F-2DE6C9673AF5}"/>
          </ac:spMkLst>
        </pc:spChg>
        <pc:spChg chg="mod">
          <ac:chgData name="Rice, Robert E" userId="S::ricerob@iastate.edu::21e7cfe1-bceb-4ca9-a481-5db114e1e58e" providerId="AD" clId="Web-{18854675-5422-3F43-B6EA-E3777859D120}" dt="2022-12-06T23:37:46.834" v="1583" actId="1076"/>
          <ac:spMkLst>
            <pc:docMk/>
            <pc:sldMk cId="809822042" sldId="270"/>
            <ac:spMk id="6" creationId="{0760EAAA-5BAE-B382-8CF8-BA6C32383C82}"/>
          </ac:spMkLst>
        </pc:spChg>
      </pc:sldChg>
      <pc:sldChg chg="modSp">
        <pc:chgData name="Rice, Robert E" userId="S::ricerob@iastate.edu::21e7cfe1-bceb-4ca9-a481-5db114e1e58e" providerId="AD" clId="Web-{18854675-5422-3F43-B6EA-E3777859D120}" dt="2022-12-06T22:57:32.207" v="439" actId="20577"/>
        <pc:sldMkLst>
          <pc:docMk/>
          <pc:sldMk cId="1418610960" sldId="271"/>
        </pc:sldMkLst>
        <pc:spChg chg="mod">
          <ac:chgData name="Rice, Robert E" userId="S::ricerob@iastate.edu::21e7cfe1-bceb-4ca9-a481-5db114e1e58e" providerId="AD" clId="Web-{18854675-5422-3F43-B6EA-E3777859D120}" dt="2022-12-06T22:57:32.207" v="439" actId="20577"/>
          <ac:spMkLst>
            <pc:docMk/>
            <pc:sldMk cId="1418610960" sldId="271"/>
            <ac:spMk id="7" creationId="{979A7C80-7BDF-7A78-C26A-D74C8C357F53}"/>
          </ac:spMkLst>
        </pc:spChg>
      </pc:sldChg>
      <pc:sldChg chg="modSp">
        <pc:chgData name="Rice, Robert E" userId="S::ricerob@iastate.edu::21e7cfe1-bceb-4ca9-a481-5db114e1e58e" providerId="AD" clId="Web-{18854675-5422-3F43-B6EA-E3777859D120}" dt="2022-12-06T22:58:09.833" v="444" actId="20577"/>
        <pc:sldMkLst>
          <pc:docMk/>
          <pc:sldMk cId="1058769709" sldId="272"/>
        </pc:sldMkLst>
        <pc:spChg chg="mod">
          <ac:chgData name="Rice, Robert E" userId="S::ricerob@iastate.edu::21e7cfe1-bceb-4ca9-a481-5db114e1e58e" providerId="AD" clId="Web-{18854675-5422-3F43-B6EA-E3777859D120}" dt="2022-12-06T22:58:02.302" v="440" actId="20577"/>
          <ac:spMkLst>
            <pc:docMk/>
            <pc:sldMk cId="1058769709" sldId="272"/>
            <ac:spMk id="5" creationId="{AB200104-3458-CB61-BEBE-EFE84F291C53}"/>
          </ac:spMkLst>
        </pc:spChg>
        <pc:spChg chg="mod">
          <ac:chgData name="Rice, Robert E" userId="S::ricerob@iastate.edu::21e7cfe1-bceb-4ca9-a481-5db114e1e58e" providerId="AD" clId="Web-{18854675-5422-3F43-B6EA-E3777859D120}" dt="2022-12-06T22:58:03.724" v="441" actId="20577"/>
          <ac:spMkLst>
            <pc:docMk/>
            <pc:sldMk cId="1058769709" sldId="272"/>
            <ac:spMk id="6" creationId="{0C1899F2-5D45-ECAF-1773-32852A520055}"/>
          </ac:spMkLst>
        </pc:spChg>
        <pc:spChg chg="mod">
          <ac:chgData name="Rice, Robert E" userId="S::ricerob@iastate.edu::21e7cfe1-bceb-4ca9-a481-5db114e1e58e" providerId="AD" clId="Web-{18854675-5422-3F43-B6EA-E3777859D120}" dt="2022-12-06T22:58:06.521" v="443" actId="20577"/>
          <ac:spMkLst>
            <pc:docMk/>
            <pc:sldMk cId="1058769709" sldId="272"/>
            <ac:spMk id="9" creationId="{CC35746D-B76A-0E39-4895-54DB653024C9}"/>
          </ac:spMkLst>
        </pc:spChg>
        <pc:spChg chg="mod">
          <ac:chgData name="Rice, Robert E" userId="S::ricerob@iastate.edu::21e7cfe1-bceb-4ca9-a481-5db114e1e58e" providerId="AD" clId="Web-{18854675-5422-3F43-B6EA-E3777859D120}" dt="2022-12-06T22:58:05.192" v="442" actId="20577"/>
          <ac:spMkLst>
            <pc:docMk/>
            <pc:sldMk cId="1058769709" sldId="272"/>
            <ac:spMk id="15" creationId="{3B30C9B1-196A-A820-0438-96045947A642}"/>
          </ac:spMkLst>
        </pc:spChg>
        <pc:spChg chg="mod">
          <ac:chgData name="Rice, Robert E" userId="S::ricerob@iastate.edu::21e7cfe1-bceb-4ca9-a481-5db114e1e58e" providerId="AD" clId="Web-{18854675-5422-3F43-B6EA-E3777859D120}" dt="2022-12-06T22:58:09.833" v="444" actId="20577"/>
          <ac:spMkLst>
            <pc:docMk/>
            <pc:sldMk cId="1058769709" sldId="272"/>
            <ac:spMk id="20" creationId="{6112F631-E340-FD54-A389-3D4EE894DAF4}"/>
          </ac:spMkLst>
        </pc:spChg>
      </pc:sldChg>
      <pc:sldChg chg="addSp modSp new">
        <pc:chgData name="Rice, Robert E" userId="S::ricerob@iastate.edu::21e7cfe1-bceb-4ca9-a481-5db114e1e58e" providerId="AD" clId="Web-{18854675-5422-3F43-B6EA-E3777859D120}" dt="2022-12-06T22:48:25.044" v="267" actId="1076"/>
        <pc:sldMkLst>
          <pc:docMk/>
          <pc:sldMk cId="1800428205" sldId="273"/>
        </pc:sldMkLst>
        <pc:spChg chg="mod">
          <ac:chgData name="Rice, Robert E" userId="S::ricerob@iastate.edu::21e7cfe1-bceb-4ca9-a481-5db114e1e58e" providerId="AD" clId="Web-{18854675-5422-3F43-B6EA-E3777859D120}" dt="2022-12-06T22:41:49.028" v="23" actId="20577"/>
          <ac:spMkLst>
            <pc:docMk/>
            <pc:sldMk cId="1800428205" sldId="273"/>
            <ac:spMk id="2" creationId="{8DDA7A5A-82F7-0D85-5800-145A8C702E06}"/>
          </ac:spMkLst>
        </pc:spChg>
        <pc:spChg chg="mod">
          <ac:chgData name="Rice, Robert E" userId="S::ricerob@iastate.edu::21e7cfe1-bceb-4ca9-a481-5db114e1e58e" providerId="AD" clId="Web-{18854675-5422-3F43-B6EA-E3777859D120}" dt="2022-12-06T22:45:24.787" v="161" actId="20577"/>
          <ac:spMkLst>
            <pc:docMk/>
            <pc:sldMk cId="1800428205" sldId="273"/>
            <ac:spMk id="3" creationId="{DD8B3192-957E-1272-671B-9B160AE129B0}"/>
          </ac:spMkLst>
        </pc:spChg>
        <pc:spChg chg="add mod">
          <ac:chgData name="Rice, Robert E" userId="S::ricerob@iastate.edu::21e7cfe1-bceb-4ca9-a481-5db114e1e58e" providerId="AD" clId="Web-{18854675-5422-3F43-B6EA-E3777859D120}" dt="2022-12-06T22:46:26.430" v="263" actId="1076"/>
          <ac:spMkLst>
            <pc:docMk/>
            <pc:sldMk cId="1800428205" sldId="273"/>
            <ac:spMk id="4" creationId="{8DA49536-D5FF-2D3B-E293-E9F40EF6EB7C}"/>
          </ac:spMkLst>
        </pc:spChg>
        <pc:picChg chg="add mod">
          <ac:chgData name="Rice, Robert E" userId="S::ricerob@iastate.edu::21e7cfe1-bceb-4ca9-a481-5db114e1e58e" providerId="AD" clId="Web-{18854675-5422-3F43-B6EA-E3777859D120}" dt="2022-12-06T22:48:25.044" v="267" actId="1076"/>
          <ac:picMkLst>
            <pc:docMk/>
            <pc:sldMk cId="1800428205" sldId="273"/>
            <ac:picMk id="5" creationId="{385B7E9A-4024-1552-F688-937D90662527}"/>
          </ac:picMkLst>
        </pc:picChg>
      </pc:sldChg>
      <pc:sldChg chg="new del">
        <pc:chgData name="Rice, Robert E" userId="S::ricerob@iastate.edu::21e7cfe1-bceb-4ca9-a481-5db114e1e58e" providerId="AD" clId="Web-{18854675-5422-3F43-B6EA-E3777859D120}" dt="2022-12-06T22:40:57.558" v="9"/>
        <pc:sldMkLst>
          <pc:docMk/>
          <pc:sldMk cId="4148119951" sldId="273"/>
        </pc:sldMkLst>
      </pc:sldChg>
      <pc:sldChg chg="modSp new del">
        <pc:chgData name="Rice, Robert E" userId="S::ricerob@iastate.edu::21e7cfe1-bceb-4ca9-a481-5db114e1e58e" providerId="AD" clId="Web-{18854675-5422-3F43-B6EA-E3777859D120}" dt="2022-12-06T22:48:47.639" v="268"/>
        <pc:sldMkLst>
          <pc:docMk/>
          <pc:sldMk cId="1682054087" sldId="274"/>
        </pc:sldMkLst>
        <pc:spChg chg="mod">
          <ac:chgData name="Rice, Robert E" userId="S::ricerob@iastate.edu::21e7cfe1-bceb-4ca9-a481-5db114e1e58e" providerId="AD" clId="Web-{18854675-5422-3F43-B6EA-E3777859D120}" dt="2022-12-06T22:41:58.435" v="40" actId="20577"/>
          <ac:spMkLst>
            <pc:docMk/>
            <pc:sldMk cId="1682054087" sldId="274"/>
            <ac:spMk id="2" creationId="{9BD32574-DC49-D540-4D73-E6C44F0DC747}"/>
          </ac:spMkLst>
        </pc:spChg>
      </pc:sldChg>
      <pc:sldChg chg="addSp modSp new">
        <pc:chgData name="Rice, Robert E" userId="S::ricerob@iastate.edu::21e7cfe1-bceb-4ca9-a481-5db114e1e58e" providerId="AD" clId="Web-{18854675-5422-3F43-B6EA-E3777859D120}" dt="2022-12-06T22:52:05.506" v="434" actId="1076"/>
        <pc:sldMkLst>
          <pc:docMk/>
          <pc:sldMk cId="235308555" sldId="275"/>
        </pc:sldMkLst>
        <pc:spChg chg="mod">
          <ac:chgData name="Rice, Robert E" userId="S::ricerob@iastate.edu::21e7cfe1-bceb-4ca9-a481-5db114e1e58e" providerId="AD" clId="Web-{18854675-5422-3F43-B6EA-E3777859D120}" dt="2022-12-06T22:42:06.560" v="55" actId="20577"/>
          <ac:spMkLst>
            <pc:docMk/>
            <pc:sldMk cId="235308555" sldId="275"/>
            <ac:spMk id="2" creationId="{BD35619F-50BD-6A1C-455E-A4A32E6C8208}"/>
          </ac:spMkLst>
        </pc:spChg>
        <pc:spChg chg="mod">
          <ac:chgData name="Rice, Robert E" userId="S::ricerob@iastate.edu::21e7cfe1-bceb-4ca9-a481-5db114e1e58e" providerId="AD" clId="Web-{18854675-5422-3F43-B6EA-E3777859D120}" dt="2022-12-06T22:51:43.037" v="428" actId="14100"/>
          <ac:spMkLst>
            <pc:docMk/>
            <pc:sldMk cId="235308555" sldId="275"/>
            <ac:spMk id="3" creationId="{F883E90E-38DF-4CD6-8E0D-1E39122FD160}"/>
          </ac:spMkLst>
        </pc:spChg>
        <pc:picChg chg="add mod">
          <ac:chgData name="Rice, Robert E" userId="S::ricerob@iastate.edu::21e7cfe1-bceb-4ca9-a481-5db114e1e58e" providerId="AD" clId="Web-{18854675-5422-3F43-B6EA-E3777859D120}" dt="2022-12-06T22:52:05.506" v="434" actId="1076"/>
          <ac:picMkLst>
            <pc:docMk/>
            <pc:sldMk cId="235308555" sldId="275"/>
            <ac:picMk id="4" creationId="{0DF14E8D-0E8A-6BA1-5816-3F3961A0103E}"/>
          </ac:picMkLst>
        </pc:picChg>
      </pc:sldChg>
      <pc:sldChg chg="new del">
        <pc:chgData name="Rice, Robert E" userId="S::ricerob@iastate.edu::21e7cfe1-bceb-4ca9-a481-5db114e1e58e" providerId="AD" clId="Web-{18854675-5422-3F43-B6EA-E3777859D120}" dt="2022-12-06T22:59:22.196" v="446"/>
        <pc:sldMkLst>
          <pc:docMk/>
          <pc:sldMk cId="2214920895" sldId="277"/>
        </pc:sldMkLst>
      </pc:sldChg>
      <pc:sldChg chg="addSp delSp modSp new">
        <pc:chgData name="Rice, Robert E" userId="S::ricerob@iastate.edu::21e7cfe1-bceb-4ca9-a481-5db114e1e58e" providerId="AD" clId="Web-{18854675-5422-3F43-B6EA-E3777859D120}" dt="2022-12-06T22:59:57.166" v="471" actId="20577"/>
        <pc:sldMkLst>
          <pc:docMk/>
          <pc:sldMk cId="3038518032" sldId="277"/>
        </pc:sldMkLst>
        <pc:spChg chg="mod">
          <ac:chgData name="Rice, Robert E" userId="S::ricerob@iastate.edu::21e7cfe1-bceb-4ca9-a481-5db114e1e58e" providerId="AD" clId="Web-{18854675-5422-3F43-B6EA-E3777859D120}" dt="2022-12-06T22:59:38.821" v="452" actId="20577"/>
          <ac:spMkLst>
            <pc:docMk/>
            <pc:sldMk cId="3038518032" sldId="277"/>
            <ac:spMk id="2" creationId="{2575840E-A3BD-1934-AA59-C665F8069A97}"/>
          </ac:spMkLst>
        </pc:spChg>
        <pc:spChg chg="del">
          <ac:chgData name="Rice, Robert E" userId="S::ricerob@iastate.edu::21e7cfe1-bceb-4ca9-a481-5db114e1e58e" providerId="AD" clId="Web-{18854675-5422-3F43-B6EA-E3777859D120}" dt="2022-12-06T22:59:33.274" v="448"/>
          <ac:spMkLst>
            <pc:docMk/>
            <pc:sldMk cId="3038518032" sldId="277"/>
            <ac:spMk id="3" creationId="{54BCFCDD-E1E2-6F99-C2EE-4DB59086F3D7}"/>
          </ac:spMkLst>
        </pc:spChg>
        <pc:spChg chg="mod">
          <ac:chgData name="Rice, Robert E" userId="S::ricerob@iastate.edu::21e7cfe1-bceb-4ca9-a481-5db114e1e58e" providerId="AD" clId="Web-{18854675-5422-3F43-B6EA-E3777859D120}" dt="2022-12-06T22:59:57.166" v="471" actId="20577"/>
          <ac:spMkLst>
            <pc:docMk/>
            <pc:sldMk cId="3038518032" sldId="277"/>
            <ac:spMk id="4" creationId="{261CD034-DA74-D17E-0516-520959D36C58}"/>
          </ac:spMkLst>
        </pc:spChg>
        <pc:picChg chg="add mod ord">
          <ac:chgData name="Rice, Robert E" userId="S::ricerob@iastate.edu::21e7cfe1-bceb-4ca9-a481-5db114e1e58e" providerId="AD" clId="Web-{18854675-5422-3F43-B6EA-E3777859D120}" dt="2022-12-06T22:59:33.274" v="448"/>
          <ac:picMkLst>
            <pc:docMk/>
            <pc:sldMk cId="3038518032" sldId="277"/>
            <ac:picMk id="5" creationId="{7FBA72F7-C795-22E7-4211-67FEA6432616}"/>
          </ac:picMkLst>
        </pc:picChg>
      </pc:sldChg>
      <pc:sldChg chg="new del">
        <pc:chgData name="Rice, Robert E" userId="S::ricerob@iastate.edu::21e7cfe1-bceb-4ca9-a481-5db114e1e58e" providerId="AD" clId="Web-{18854675-5422-3F43-B6EA-E3777859D120}" dt="2022-12-06T23:00:02.760" v="473"/>
        <pc:sldMkLst>
          <pc:docMk/>
          <pc:sldMk cId="3567899907" sldId="278"/>
        </pc:sldMkLst>
      </pc:sldChg>
      <pc:sldChg chg="addSp modSp new">
        <pc:chgData name="Rice, Robert E" userId="S::ricerob@iastate.edu::21e7cfe1-bceb-4ca9-a481-5db114e1e58e" providerId="AD" clId="Web-{18854675-5422-3F43-B6EA-E3777859D120}" dt="2022-12-06T23:02:30.219" v="629" actId="1076"/>
        <pc:sldMkLst>
          <pc:docMk/>
          <pc:sldMk cId="4170671309" sldId="278"/>
        </pc:sldMkLst>
        <pc:spChg chg="mod">
          <ac:chgData name="Rice, Robert E" userId="S::ricerob@iastate.edu::21e7cfe1-bceb-4ca9-a481-5db114e1e58e" providerId="AD" clId="Web-{18854675-5422-3F43-B6EA-E3777859D120}" dt="2022-12-06T23:00:19.979" v="489" actId="20577"/>
          <ac:spMkLst>
            <pc:docMk/>
            <pc:sldMk cId="4170671309" sldId="278"/>
            <ac:spMk id="2" creationId="{10AF505E-D098-2072-958B-F9164B3AC26A}"/>
          </ac:spMkLst>
        </pc:spChg>
        <pc:spChg chg="mod">
          <ac:chgData name="Rice, Robert E" userId="S::ricerob@iastate.edu::21e7cfe1-bceb-4ca9-a481-5db114e1e58e" providerId="AD" clId="Web-{18854675-5422-3F43-B6EA-E3777859D120}" dt="2022-12-06T23:00:28.808" v="495" actId="14100"/>
          <ac:spMkLst>
            <pc:docMk/>
            <pc:sldMk cId="4170671309" sldId="278"/>
            <ac:spMk id="3" creationId="{C8B3A882-7222-7DA8-2614-1427298171AB}"/>
          </ac:spMkLst>
        </pc:spChg>
        <pc:spChg chg="add mod">
          <ac:chgData name="Rice, Robert E" userId="S::ricerob@iastate.edu::21e7cfe1-bceb-4ca9-a481-5db114e1e58e" providerId="AD" clId="Web-{18854675-5422-3F43-B6EA-E3777859D120}" dt="2022-12-06T23:02:23.625" v="626" actId="20577"/>
          <ac:spMkLst>
            <pc:docMk/>
            <pc:sldMk cId="4170671309" sldId="278"/>
            <ac:spMk id="4" creationId="{37D75B9E-881C-DC3E-D46D-3BD8D67B74F4}"/>
          </ac:spMkLst>
        </pc:spChg>
        <pc:spChg chg="add mod">
          <ac:chgData name="Rice, Robert E" userId="S::ricerob@iastate.edu::21e7cfe1-bceb-4ca9-a481-5db114e1e58e" providerId="AD" clId="Web-{18854675-5422-3F43-B6EA-E3777859D120}" dt="2022-12-06T23:02:20.437" v="624" actId="20577"/>
          <ac:spMkLst>
            <pc:docMk/>
            <pc:sldMk cId="4170671309" sldId="278"/>
            <ac:spMk id="5" creationId="{622F562E-BA0A-0A3A-03F3-A7DE3ABFB9CA}"/>
          </ac:spMkLst>
        </pc:spChg>
        <pc:picChg chg="add mod">
          <ac:chgData name="Rice, Robert E" userId="S::ricerob@iastate.edu::21e7cfe1-bceb-4ca9-a481-5db114e1e58e" providerId="AD" clId="Web-{18854675-5422-3F43-B6EA-E3777859D120}" dt="2022-12-06T23:02:30.219" v="629" actId="1076"/>
          <ac:picMkLst>
            <pc:docMk/>
            <pc:sldMk cId="4170671309" sldId="278"/>
            <ac:picMk id="6" creationId="{D646BC34-CD7A-3089-DE87-EAB184652123}"/>
          </ac:picMkLst>
        </pc:picChg>
      </pc:sldChg>
      <pc:sldChg chg="addSp delSp modSp new">
        <pc:chgData name="Rice, Robert E" userId="S::ricerob@iastate.edu::21e7cfe1-bceb-4ca9-a481-5db114e1e58e" providerId="AD" clId="Web-{18854675-5422-3F43-B6EA-E3777859D120}" dt="2022-12-06T23:03:02.048" v="648"/>
        <pc:sldMkLst>
          <pc:docMk/>
          <pc:sldMk cId="2742323472" sldId="279"/>
        </pc:sldMkLst>
        <pc:spChg chg="mod">
          <ac:chgData name="Rice, Robert E" userId="S::ricerob@iastate.edu::21e7cfe1-bceb-4ca9-a481-5db114e1e58e" providerId="AD" clId="Web-{18854675-5422-3F43-B6EA-E3777859D120}" dt="2022-12-06T23:02:52.907" v="634" actId="20577"/>
          <ac:spMkLst>
            <pc:docMk/>
            <pc:sldMk cId="2742323472" sldId="279"/>
            <ac:spMk id="2" creationId="{BA6AE11A-C799-BFFE-D1CC-B2F66DC65D3E}"/>
          </ac:spMkLst>
        </pc:spChg>
        <pc:spChg chg="del">
          <ac:chgData name="Rice, Robert E" userId="S::ricerob@iastate.edu::21e7cfe1-bceb-4ca9-a481-5db114e1e58e" providerId="AD" clId="Web-{18854675-5422-3F43-B6EA-E3777859D120}" dt="2022-12-06T23:03:02.048" v="648"/>
          <ac:spMkLst>
            <pc:docMk/>
            <pc:sldMk cId="2742323472" sldId="279"/>
            <ac:spMk id="3" creationId="{8DDD7DBF-D47B-8EF4-DDB1-DBA846C7C34B}"/>
          </ac:spMkLst>
        </pc:spChg>
        <pc:spChg chg="mod">
          <ac:chgData name="Rice, Robert E" userId="S::ricerob@iastate.edu::21e7cfe1-bceb-4ca9-a481-5db114e1e58e" providerId="AD" clId="Web-{18854675-5422-3F43-B6EA-E3777859D120}" dt="2022-12-06T23:02:56.392" v="647" actId="20577"/>
          <ac:spMkLst>
            <pc:docMk/>
            <pc:sldMk cId="2742323472" sldId="279"/>
            <ac:spMk id="4" creationId="{C4E9272A-3E3E-C481-6972-ACB9062980D4}"/>
          </ac:spMkLst>
        </pc:spChg>
        <pc:graphicFrameChg chg="add mod ord modGraphic">
          <ac:chgData name="Rice, Robert E" userId="S::ricerob@iastate.edu::21e7cfe1-bceb-4ca9-a481-5db114e1e58e" providerId="AD" clId="Web-{18854675-5422-3F43-B6EA-E3777859D120}" dt="2022-12-06T23:03:02.048" v="648"/>
          <ac:graphicFrameMkLst>
            <pc:docMk/>
            <pc:sldMk cId="2742323472" sldId="279"/>
            <ac:graphicFrameMk id="6" creationId="{258FF081-EA1A-A7B2-14F7-6E02E81B513B}"/>
          </ac:graphicFrameMkLst>
        </pc:graphicFrameChg>
      </pc:sldChg>
      <pc:sldChg chg="addSp delSp modSp new">
        <pc:chgData name="Rice, Robert E" userId="S::ricerob@iastate.edu::21e7cfe1-bceb-4ca9-a481-5db114e1e58e" providerId="AD" clId="Web-{18854675-5422-3F43-B6EA-E3777859D120}" dt="2022-12-06T23:16:02.345" v="1182" actId="1076"/>
        <pc:sldMkLst>
          <pc:docMk/>
          <pc:sldMk cId="2850989857" sldId="280"/>
        </pc:sldMkLst>
        <pc:spChg chg="mod">
          <ac:chgData name="Rice, Robert E" userId="S::ricerob@iastate.edu::21e7cfe1-bceb-4ca9-a481-5db114e1e58e" providerId="AD" clId="Web-{18854675-5422-3F43-B6EA-E3777859D120}" dt="2022-12-06T23:04:49.568" v="801" actId="20577"/>
          <ac:spMkLst>
            <pc:docMk/>
            <pc:sldMk cId="2850989857" sldId="280"/>
            <ac:spMk id="2" creationId="{6B9F8D9F-21A7-2C5F-FACA-036A5EF9684C}"/>
          </ac:spMkLst>
        </pc:spChg>
        <pc:spChg chg="mod">
          <ac:chgData name="Rice, Robert E" userId="S::ricerob@iastate.edu::21e7cfe1-bceb-4ca9-a481-5db114e1e58e" providerId="AD" clId="Web-{18854675-5422-3F43-B6EA-E3777859D120}" dt="2022-12-06T23:07:28.043" v="878" actId="20577"/>
          <ac:spMkLst>
            <pc:docMk/>
            <pc:sldMk cId="2850989857" sldId="280"/>
            <ac:spMk id="3" creationId="{98C16571-5AE6-95D4-EA37-90E8993F8543}"/>
          </ac:spMkLst>
        </pc:spChg>
        <pc:spChg chg="add mod">
          <ac:chgData name="Rice, Robert E" userId="S::ricerob@iastate.edu::21e7cfe1-bceb-4ca9-a481-5db114e1e58e" providerId="AD" clId="Web-{18854675-5422-3F43-B6EA-E3777859D120}" dt="2022-12-06T23:07:23.199" v="876" actId="20577"/>
          <ac:spMkLst>
            <pc:docMk/>
            <pc:sldMk cId="2850989857" sldId="280"/>
            <ac:spMk id="7" creationId="{88932E97-39DE-2D7F-B1B5-9A9BF3CC779E}"/>
          </ac:spMkLst>
        </pc:spChg>
        <pc:spChg chg="add mod">
          <ac:chgData name="Rice, Robert E" userId="S::ricerob@iastate.edu::21e7cfe1-bceb-4ca9-a481-5db114e1e58e" providerId="AD" clId="Web-{18854675-5422-3F43-B6EA-E3777859D120}" dt="2022-12-06T23:15:57.141" v="1180" actId="1076"/>
          <ac:spMkLst>
            <pc:docMk/>
            <pc:sldMk cId="2850989857" sldId="280"/>
            <ac:spMk id="9" creationId="{0CEBAE2C-53A4-584A-E326-D0AF1B58063A}"/>
          </ac:spMkLst>
        </pc:spChg>
        <pc:graphicFrameChg chg="add del mod">
          <ac:chgData name="Rice, Robert E" userId="S::ricerob@iastate.edu::21e7cfe1-bceb-4ca9-a481-5db114e1e58e" providerId="AD" clId="Web-{18854675-5422-3F43-B6EA-E3777859D120}" dt="2022-12-06T23:04:11.348" v="758"/>
          <ac:graphicFrameMkLst>
            <pc:docMk/>
            <pc:sldMk cId="2850989857" sldId="280"/>
            <ac:graphicFrameMk id="5" creationId="{80D45057-DA6F-8DE7-2010-E753AD03ECE7}"/>
          </ac:graphicFrameMkLst>
        </pc:graphicFrameChg>
        <pc:picChg chg="add mod">
          <ac:chgData name="Rice, Robert E" userId="S::ricerob@iastate.edu::21e7cfe1-bceb-4ca9-a481-5db114e1e58e" providerId="AD" clId="Web-{18854675-5422-3F43-B6EA-E3777859D120}" dt="2022-12-06T23:16:02.345" v="1182" actId="1076"/>
          <ac:picMkLst>
            <pc:docMk/>
            <pc:sldMk cId="2850989857" sldId="280"/>
            <ac:picMk id="8" creationId="{DD340C6E-1EC5-EC2F-6331-B90038C23EA1}"/>
          </ac:picMkLst>
        </pc:picChg>
      </pc:sldChg>
      <pc:sldChg chg="addSp delSp modSp new">
        <pc:chgData name="Rice, Robert E" userId="S::ricerob@iastate.edu::21e7cfe1-bceb-4ca9-a481-5db114e1e58e" providerId="AD" clId="Web-{18854675-5422-3F43-B6EA-E3777859D120}" dt="2022-12-06T23:15:41.188" v="1176"/>
        <pc:sldMkLst>
          <pc:docMk/>
          <pc:sldMk cId="1549161259" sldId="282"/>
        </pc:sldMkLst>
        <pc:spChg chg="mod">
          <ac:chgData name="Rice, Robert E" userId="S::ricerob@iastate.edu::21e7cfe1-bceb-4ca9-a481-5db114e1e58e" providerId="AD" clId="Web-{18854675-5422-3F43-B6EA-E3777859D120}" dt="2022-12-06T23:09:34.314" v="898" actId="20577"/>
          <ac:spMkLst>
            <pc:docMk/>
            <pc:sldMk cId="1549161259" sldId="282"/>
            <ac:spMk id="2" creationId="{FD8773F3-A040-E836-BAD2-BF0988110849}"/>
          </ac:spMkLst>
        </pc:spChg>
        <pc:spChg chg="mod">
          <ac:chgData name="Rice, Robert E" userId="S::ricerob@iastate.edu::21e7cfe1-bceb-4ca9-a481-5db114e1e58e" providerId="AD" clId="Web-{18854675-5422-3F43-B6EA-E3777859D120}" dt="2022-12-06T23:11:19.802" v="1090" actId="14100"/>
          <ac:spMkLst>
            <pc:docMk/>
            <pc:sldMk cId="1549161259" sldId="282"/>
            <ac:spMk id="3" creationId="{7B0664D2-305C-8D55-1619-30BC199B81B4}"/>
          </ac:spMkLst>
        </pc:spChg>
        <pc:spChg chg="add del mod">
          <ac:chgData name="Rice, Robert E" userId="S::ricerob@iastate.edu::21e7cfe1-bceb-4ca9-a481-5db114e1e58e" providerId="AD" clId="Web-{18854675-5422-3F43-B6EA-E3777859D120}" dt="2022-12-06T23:15:41.188" v="1176"/>
          <ac:spMkLst>
            <pc:docMk/>
            <pc:sldMk cId="1549161259" sldId="282"/>
            <ac:spMk id="4" creationId="{41BD0707-FD83-A3A6-89C4-CBF52CDDA010}"/>
          </ac:spMkLst>
        </pc:spChg>
      </pc:sldChg>
      <pc:sldChg chg="addSp delSp modSp new">
        <pc:chgData name="Rice, Robert E" userId="S::ricerob@iastate.edu::21e7cfe1-bceb-4ca9-a481-5db114e1e58e" providerId="AD" clId="Web-{18854675-5422-3F43-B6EA-E3777859D120}" dt="2022-12-06T23:13:44.214" v="1115" actId="14100"/>
        <pc:sldMkLst>
          <pc:docMk/>
          <pc:sldMk cId="2535915213" sldId="283"/>
        </pc:sldMkLst>
        <pc:spChg chg="mod">
          <ac:chgData name="Rice, Robert E" userId="S::ricerob@iastate.edu::21e7cfe1-bceb-4ca9-a481-5db114e1e58e" providerId="AD" clId="Web-{18854675-5422-3F43-B6EA-E3777859D120}" dt="2022-12-06T23:13:32.651" v="1103" actId="1076"/>
          <ac:spMkLst>
            <pc:docMk/>
            <pc:sldMk cId="2535915213" sldId="283"/>
            <ac:spMk id="2" creationId="{B2315165-F6CB-7678-2767-51F5B732F305}"/>
          </ac:spMkLst>
        </pc:spChg>
        <pc:spChg chg="del">
          <ac:chgData name="Rice, Robert E" userId="S::ricerob@iastate.edu::21e7cfe1-bceb-4ca9-a481-5db114e1e58e" providerId="AD" clId="Web-{18854675-5422-3F43-B6EA-E3777859D120}" dt="2022-12-06T23:13:14.979" v="1097"/>
          <ac:spMkLst>
            <pc:docMk/>
            <pc:sldMk cId="2535915213" sldId="283"/>
            <ac:spMk id="3" creationId="{F37E90AA-9A30-123C-9985-39D40C3DA43C}"/>
          </ac:spMkLst>
        </pc:spChg>
        <pc:spChg chg="mod">
          <ac:chgData name="Rice, Robert E" userId="S::ricerob@iastate.edu::21e7cfe1-bceb-4ca9-a481-5db114e1e58e" providerId="AD" clId="Web-{18854675-5422-3F43-B6EA-E3777859D120}" dt="2022-12-06T23:13:40.183" v="1113" actId="20577"/>
          <ac:spMkLst>
            <pc:docMk/>
            <pc:sldMk cId="2535915213" sldId="283"/>
            <ac:spMk id="4" creationId="{FEE44928-A62A-DE66-E30D-9863C0ED43F1}"/>
          </ac:spMkLst>
        </pc:spChg>
        <pc:picChg chg="add mod ord">
          <ac:chgData name="Rice, Robert E" userId="S::ricerob@iastate.edu::21e7cfe1-bceb-4ca9-a481-5db114e1e58e" providerId="AD" clId="Web-{18854675-5422-3F43-B6EA-E3777859D120}" dt="2022-12-06T23:13:44.214" v="1115" actId="14100"/>
          <ac:picMkLst>
            <pc:docMk/>
            <pc:sldMk cId="2535915213" sldId="283"/>
            <ac:picMk id="5" creationId="{9A7A1489-56CC-3DAD-0422-60881C077A82}"/>
          </ac:picMkLst>
        </pc:picChg>
      </pc:sldChg>
      <pc:sldChg chg="addSp delSp modSp new">
        <pc:chgData name="Rice, Robert E" userId="S::ricerob@iastate.edu::21e7cfe1-bceb-4ca9-a481-5db114e1e58e" providerId="AD" clId="Web-{18854675-5422-3F43-B6EA-E3777859D120}" dt="2022-12-06T23:15:00.764" v="1140" actId="20577"/>
        <pc:sldMkLst>
          <pc:docMk/>
          <pc:sldMk cId="1550754880" sldId="284"/>
        </pc:sldMkLst>
        <pc:spChg chg="mod">
          <ac:chgData name="Rice, Robert E" userId="S::ricerob@iastate.edu::21e7cfe1-bceb-4ca9-a481-5db114e1e58e" providerId="AD" clId="Web-{18854675-5422-3F43-B6EA-E3777859D120}" dt="2022-12-06T23:14:56.170" v="1125" actId="20577"/>
          <ac:spMkLst>
            <pc:docMk/>
            <pc:sldMk cId="1550754880" sldId="284"/>
            <ac:spMk id="2" creationId="{1360938A-2492-17EB-5DB8-9D631A4ACD7C}"/>
          </ac:spMkLst>
        </pc:spChg>
        <pc:spChg chg="del">
          <ac:chgData name="Rice, Robert E" userId="S::ricerob@iastate.edu::21e7cfe1-bceb-4ca9-a481-5db114e1e58e" providerId="AD" clId="Web-{18854675-5422-3F43-B6EA-E3777859D120}" dt="2022-12-06T23:14:48.326" v="1117"/>
          <ac:spMkLst>
            <pc:docMk/>
            <pc:sldMk cId="1550754880" sldId="284"/>
            <ac:spMk id="3" creationId="{EEFA03C3-14B2-E50B-00D3-6C2DB7F5EB59}"/>
          </ac:spMkLst>
        </pc:spChg>
        <pc:spChg chg="mod">
          <ac:chgData name="Rice, Robert E" userId="S::ricerob@iastate.edu::21e7cfe1-bceb-4ca9-a481-5db114e1e58e" providerId="AD" clId="Web-{18854675-5422-3F43-B6EA-E3777859D120}" dt="2022-12-06T23:15:00.764" v="1140" actId="20577"/>
          <ac:spMkLst>
            <pc:docMk/>
            <pc:sldMk cId="1550754880" sldId="284"/>
            <ac:spMk id="4" creationId="{E200BA2F-21E4-52CE-3348-60E506A1CF95}"/>
          </ac:spMkLst>
        </pc:spChg>
        <pc:picChg chg="add mod ord">
          <ac:chgData name="Rice, Robert E" userId="S::ricerob@iastate.edu::21e7cfe1-bceb-4ca9-a481-5db114e1e58e" providerId="AD" clId="Web-{18854675-5422-3F43-B6EA-E3777859D120}" dt="2022-12-06T23:14:54.123" v="1121" actId="1076"/>
          <ac:picMkLst>
            <pc:docMk/>
            <pc:sldMk cId="1550754880" sldId="284"/>
            <ac:picMk id="5" creationId="{39C15051-DFB5-A228-06B3-8D34B9FC3CAC}"/>
          </ac:picMkLst>
        </pc:picChg>
      </pc:sldChg>
      <pc:sldChg chg="addSp modSp new">
        <pc:chgData name="Rice, Robert E" userId="S::ricerob@iastate.edu::21e7cfe1-bceb-4ca9-a481-5db114e1e58e" providerId="AD" clId="Web-{18854675-5422-3F43-B6EA-E3777859D120}" dt="2022-12-06T23:37:01.458" v="1573" actId="1076"/>
        <pc:sldMkLst>
          <pc:docMk/>
          <pc:sldMk cId="556760537" sldId="285"/>
        </pc:sldMkLst>
        <pc:spChg chg="mod">
          <ac:chgData name="Rice, Robert E" userId="S::ricerob@iastate.edu::21e7cfe1-bceb-4ca9-a481-5db114e1e58e" providerId="AD" clId="Web-{18854675-5422-3F43-B6EA-E3777859D120}" dt="2022-12-06T23:18:03.896" v="1187" actId="20577"/>
          <ac:spMkLst>
            <pc:docMk/>
            <pc:sldMk cId="556760537" sldId="285"/>
            <ac:spMk id="2" creationId="{A9A8EC96-E0C1-FA47-B10B-059FF34342E9}"/>
          </ac:spMkLst>
        </pc:spChg>
        <pc:spChg chg="mod">
          <ac:chgData name="Rice, Robert E" userId="S::ricerob@iastate.edu::21e7cfe1-bceb-4ca9-a481-5db114e1e58e" providerId="AD" clId="Web-{18854675-5422-3F43-B6EA-E3777859D120}" dt="2022-12-06T23:28:05.186" v="1440" actId="14100"/>
          <ac:spMkLst>
            <pc:docMk/>
            <pc:sldMk cId="556760537" sldId="285"/>
            <ac:spMk id="3" creationId="{D6540BA2-6367-0AF4-86F5-ABD99FBC2EDC}"/>
          </ac:spMkLst>
        </pc:spChg>
        <pc:spChg chg="add mod">
          <ac:chgData name="Rice, Robert E" userId="S::ricerob@iastate.edu::21e7cfe1-bceb-4ca9-a481-5db114e1e58e" providerId="AD" clId="Web-{18854675-5422-3F43-B6EA-E3777859D120}" dt="2022-12-06T23:37:01.458" v="1573" actId="1076"/>
          <ac:spMkLst>
            <pc:docMk/>
            <pc:sldMk cId="556760537" sldId="285"/>
            <ac:spMk id="5" creationId="{296EFDE2-FD04-1994-4B91-C303BA465A87}"/>
          </ac:spMkLst>
        </pc:spChg>
        <pc:picChg chg="add mod">
          <ac:chgData name="Rice, Robert E" userId="S::ricerob@iastate.edu::21e7cfe1-bceb-4ca9-a481-5db114e1e58e" providerId="AD" clId="Web-{18854675-5422-3F43-B6EA-E3777859D120}" dt="2022-12-06T23:36:05.299" v="1543" actId="1076"/>
          <ac:picMkLst>
            <pc:docMk/>
            <pc:sldMk cId="556760537" sldId="285"/>
            <ac:picMk id="4" creationId="{EDB71FAB-202B-89C1-888A-354CD94C2C6A}"/>
          </ac:picMkLst>
        </pc:picChg>
      </pc:sldChg>
      <pc:sldChg chg="new del">
        <pc:chgData name="Rice, Robert E" userId="S::ricerob@iastate.edu::21e7cfe1-bceb-4ca9-a481-5db114e1e58e" providerId="AD" clId="Web-{18854675-5422-3F43-B6EA-E3777859D120}" dt="2022-12-06T23:16:53.143" v="1184"/>
        <pc:sldMkLst>
          <pc:docMk/>
          <pc:sldMk cId="2505078891" sldId="285"/>
        </pc:sldMkLst>
      </pc:sldChg>
      <pc:sldChg chg="addSp delSp modSp new mod setBg">
        <pc:chgData name="Rice, Robert E" userId="S::ricerob@iastate.edu::21e7cfe1-bceb-4ca9-a481-5db114e1e58e" providerId="AD" clId="Web-{18854675-5422-3F43-B6EA-E3777859D120}" dt="2022-12-06T23:36:57.536" v="1571"/>
        <pc:sldMkLst>
          <pc:docMk/>
          <pc:sldMk cId="3667966569" sldId="286"/>
        </pc:sldMkLst>
        <pc:spChg chg="mod">
          <ac:chgData name="Rice, Robert E" userId="S::ricerob@iastate.edu::21e7cfe1-bceb-4ca9-a481-5db114e1e58e" providerId="AD" clId="Web-{18854675-5422-3F43-B6EA-E3777859D120}" dt="2022-12-06T23:36:40.301" v="1547" actId="20577"/>
          <ac:spMkLst>
            <pc:docMk/>
            <pc:sldMk cId="3667966569" sldId="286"/>
            <ac:spMk id="2" creationId="{90BD994D-DC17-74CF-6B52-1903F60193CD}"/>
          </ac:spMkLst>
        </pc:spChg>
        <pc:spChg chg="del mod">
          <ac:chgData name="Rice, Robert E" userId="S::ricerob@iastate.edu::21e7cfe1-bceb-4ca9-a481-5db114e1e58e" providerId="AD" clId="Web-{18854675-5422-3F43-B6EA-E3777859D120}" dt="2022-12-06T23:36:31.691" v="1546"/>
          <ac:spMkLst>
            <pc:docMk/>
            <pc:sldMk cId="3667966569" sldId="286"/>
            <ac:spMk id="3" creationId="{AD77F9F6-941B-8B27-AEDA-6CDCB085E857}"/>
          </ac:spMkLst>
        </pc:spChg>
        <pc:spChg chg="add del mod">
          <ac:chgData name="Rice, Robert E" userId="S::ricerob@iastate.edu::21e7cfe1-bceb-4ca9-a481-5db114e1e58e" providerId="AD" clId="Web-{18854675-5422-3F43-B6EA-E3777859D120}" dt="2022-12-06T23:36:57.536" v="1571"/>
          <ac:spMkLst>
            <pc:docMk/>
            <pc:sldMk cId="3667966569" sldId="286"/>
            <ac:spMk id="12" creationId="{C09358F5-C6F6-9861-6F83-B1F398C649C0}"/>
          </ac:spMkLst>
        </pc:spChg>
        <pc:graphicFrameChg chg="add">
          <ac:chgData name="Rice, Robert E" userId="S::ricerob@iastate.edu::21e7cfe1-bceb-4ca9-a481-5db114e1e58e" providerId="AD" clId="Web-{18854675-5422-3F43-B6EA-E3777859D120}" dt="2022-12-06T23:36:31.691" v="1546"/>
          <ac:graphicFrameMkLst>
            <pc:docMk/>
            <pc:sldMk cId="3667966569" sldId="286"/>
            <ac:graphicFrameMk id="5" creationId="{81DFBCB9-5889-9A88-B0B5-0FAC86A28DE5}"/>
          </ac:graphicFrameMkLst>
        </pc:graphicFrameChg>
      </pc:sldChg>
      <pc:sldChg chg="addSp delSp modSp new">
        <pc:chgData name="Rice, Robert E" userId="S::ricerob@iastate.edu::21e7cfe1-bceb-4ca9-a481-5db114e1e58e" providerId="AD" clId="Web-{18854675-5422-3F43-B6EA-E3777859D120}" dt="2022-12-06T23:35:45.658" v="1539"/>
        <pc:sldMkLst>
          <pc:docMk/>
          <pc:sldMk cId="1013036879" sldId="290"/>
        </pc:sldMkLst>
        <pc:spChg chg="mod">
          <ac:chgData name="Rice, Robert E" userId="S::ricerob@iastate.edu::21e7cfe1-bceb-4ca9-a481-5db114e1e58e" providerId="AD" clId="Web-{18854675-5422-3F43-B6EA-E3777859D120}" dt="2022-12-06T23:34:19.811" v="1445" actId="20577"/>
          <ac:spMkLst>
            <pc:docMk/>
            <pc:sldMk cId="1013036879" sldId="290"/>
            <ac:spMk id="2" creationId="{047FFDB6-1267-1286-723C-56BA6C238495}"/>
          </ac:spMkLst>
        </pc:spChg>
        <pc:spChg chg="del">
          <ac:chgData name="Rice, Robert E" userId="S::ricerob@iastate.edu::21e7cfe1-bceb-4ca9-a481-5db114e1e58e" providerId="AD" clId="Web-{18854675-5422-3F43-B6EA-E3777859D120}" dt="2022-12-06T23:34:26.936" v="1461"/>
          <ac:spMkLst>
            <pc:docMk/>
            <pc:sldMk cId="1013036879" sldId="290"/>
            <ac:spMk id="3" creationId="{4ED9352F-EDF7-44FB-A8FD-150F9AEA7763}"/>
          </ac:spMkLst>
        </pc:spChg>
        <pc:spChg chg="mod">
          <ac:chgData name="Rice, Robert E" userId="S::ricerob@iastate.edu::21e7cfe1-bceb-4ca9-a481-5db114e1e58e" providerId="AD" clId="Web-{18854675-5422-3F43-B6EA-E3777859D120}" dt="2022-12-06T23:34:25.451" v="1460" actId="20577"/>
          <ac:spMkLst>
            <pc:docMk/>
            <pc:sldMk cId="1013036879" sldId="290"/>
            <ac:spMk id="4" creationId="{9A69DEBF-89D7-15FE-DAA6-9FBB2691B94A}"/>
          </ac:spMkLst>
        </pc:spChg>
        <pc:graphicFrameChg chg="add mod ord modGraphic">
          <ac:chgData name="Rice, Robert E" userId="S::ricerob@iastate.edu::21e7cfe1-bceb-4ca9-a481-5db114e1e58e" providerId="AD" clId="Web-{18854675-5422-3F43-B6EA-E3777859D120}" dt="2022-12-06T23:35:45.658" v="1539"/>
          <ac:graphicFrameMkLst>
            <pc:docMk/>
            <pc:sldMk cId="1013036879" sldId="290"/>
            <ac:graphicFrameMk id="6" creationId="{DBD8482F-E4A6-4DD5-C9A0-82FBC7A7297F}"/>
          </ac:graphicFrameMkLst>
        </pc:graphicFrameChg>
      </pc:sldChg>
    </pc:docChg>
  </pc:docChgLst>
  <pc:docChgLst>
    <pc:chgData name="McAllister, Amon K" userId="S::amonm@iastate.edu::6fa52816-5476-4ad0-9fa8-253e0c1c054b" providerId="AD" clId="Web-{8E016152-2435-F4B9-33C3-5DEB6E22D1B9}"/>
    <pc:docChg chg="addSld delSld modSld">
      <pc:chgData name="McAllister, Amon K" userId="S::amonm@iastate.edu::6fa52816-5476-4ad0-9fa8-253e0c1c054b" providerId="AD" clId="Web-{8E016152-2435-F4B9-33C3-5DEB6E22D1B9}" dt="2022-12-07T00:06:25.017" v="1856"/>
      <pc:docMkLst>
        <pc:docMk/>
      </pc:docMkLst>
      <pc:sldChg chg="addSp modSp new mod modClrScheme chgLayout">
        <pc:chgData name="McAllister, Amon K" userId="S::amonm@iastate.edu::6fa52816-5476-4ad0-9fa8-253e0c1c054b" providerId="AD" clId="Web-{8E016152-2435-F4B9-33C3-5DEB6E22D1B9}" dt="2022-12-06T22:37:56.374" v="306" actId="1076"/>
        <pc:sldMkLst>
          <pc:docMk/>
          <pc:sldMk cId="809822042" sldId="270"/>
        </pc:sldMkLst>
        <pc:spChg chg="mod ord">
          <ac:chgData name="McAllister, Amon K" userId="S::amonm@iastate.edu::6fa52816-5476-4ad0-9fa8-253e0c1c054b" providerId="AD" clId="Web-{8E016152-2435-F4B9-33C3-5DEB6E22D1B9}" dt="2022-12-06T22:26:30.883" v="259" actId="20577"/>
          <ac:spMkLst>
            <pc:docMk/>
            <pc:sldMk cId="809822042" sldId="270"/>
            <ac:spMk id="2" creationId="{1FE75640-72D7-E412-0A27-3A37661200FF}"/>
          </ac:spMkLst>
        </pc:spChg>
        <pc:spChg chg="mod ord">
          <ac:chgData name="McAllister, Amon K" userId="S::amonm@iastate.edu::6fa52816-5476-4ad0-9fa8-253e0c1c054b" providerId="AD" clId="Web-{8E016152-2435-F4B9-33C3-5DEB6E22D1B9}" dt="2022-12-06T22:37:56.374" v="306" actId="1076"/>
          <ac:spMkLst>
            <pc:docMk/>
            <pc:sldMk cId="809822042" sldId="270"/>
            <ac:spMk id="3" creationId="{55AA68FA-355B-4F8D-8718-B1B3E9193835}"/>
          </ac:spMkLst>
        </pc:spChg>
        <pc:spChg chg="mod ord">
          <ac:chgData name="McAllister, Amon K" userId="S::amonm@iastate.edu::6fa52816-5476-4ad0-9fa8-253e0c1c054b" providerId="AD" clId="Web-{8E016152-2435-F4B9-33C3-5DEB6E22D1B9}" dt="2022-12-06T22:18:01.569" v="225" actId="14100"/>
          <ac:spMkLst>
            <pc:docMk/>
            <pc:sldMk cId="809822042" sldId="270"/>
            <ac:spMk id="4" creationId="{ED4CEE1B-6485-097B-F05F-2DE6C9673AF5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18:05.101" v="226" actId="14100"/>
          <ac:spMkLst>
            <pc:docMk/>
            <pc:sldMk cId="809822042" sldId="270"/>
            <ac:spMk id="6" creationId="{0760EAAA-5BAE-B382-8CF8-BA6C32383C82}"/>
          </ac:spMkLst>
        </pc:spChg>
      </pc:sldChg>
      <pc:sldChg chg="new del">
        <pc:chgData name="McAllister, Amon K" userId="S::amonm@iastate.edu::6fa52816-5476-4ad0-9fa8-253e0c1c054b" providerId="AD" clId="Web-{8E016152-2435-F4B9-33C3-5DEB6E22D1B9}" dt="2022-12-06T21:51:17.282" v="1"/>
        <pc:sldMkLst>
          <pc:docMk/>
          <pc:sldMk cId="2025929943" sldId="270"/>
        </pc:sldMkLst>
      </pc:sldChg>
      <pc:sldChg chg="addSp delSp modSp add replId">
        <pc:chgData name="McAllister, Amon K" userId="S::amonm@iastate.edu::6fa52816-5476-4ad0-9fa8-253e0c1c054b" providerId="AD" clId="Web-{8E016152-2435-F4B9-33C3-5DEB6E22D1B9}" dt="2022-12-06T22:24:37.848" v="250" actId="14100"/>
        <pc:sldMkLst>
          <pc:docMk/>
          <pc:sldMk cId="1418610960" sldId="271"/>
        </pc:sldMkLst>
        <pc:spChg chg="mod">
          <ac:chgData name="McAllister, Amon K" userId="S::amonm@iastate.edu::6fa52816-5476-4ad0-9fa8-253e0c1c054b" providerId="AD" clId="Web-{8E016152-2435-F4B9-33C3-5DEB6E22D1B9}" dt="2022-12-06T22:24:04.315" v="236" actId="20577"/>
          <ac:spMkLst>
            <pc:docMk/>
            <pc:sldMk cId="1418610960" sldId="271"/>
            <ac:spMk id="2" creationId="{1FE75640-72D7-E412-0A27-3A37661200FF}"/>
          </ac:spMkLst>
        </pc:spChg>
        <pc:spChg chg="del mod">
          <ac:chgData name="McAllister, Amon K" userId="S::amonm@iastate.edu::6fa52816-5476-4ad0-9fa8-253e0c1c054b" providerId="AD" clId="Web-{8E016152-2435-F4B9-33C3-5DEB6E22D1B9}" dt="2022-12-06T22:24:09.034" v="241"/>
          <ac:spMkLst>
            <pc:docMk/>
            <pc:sldMk cId="1418610960" sldId="271"/>
            <ac:spMk id="3" creationId="{55AA68FA-355B-4F8D-8718-B1B3E9193835}"/>
          </ac:spMkLst>
        </pc:spChg>
        <pc:spChg chg="del mod">
          <ac:chgData name="McAllister, Amon K" userId="S::amonm@iastate.edu::6fa52816-5476-4ad0-9fa8-253e0c1c054b" providerId="AD" clId="Web-{8E016152-2435-F4B9-33C3-5DEB6E22D1B9}" dt="2022-12-06T22:24:12.597" v="244"/>
          <ac:spMkLst>
            <pc:docMk/>
            <pc:sldMk cId="1418610960" sldId="271"/>
            <ac:spMk id="4" creationId="{ED4CEE1B-6485-097B-F05F-2DE6C9673AF5}"/>
          </ac:spMkLst>
        </pc:spChg>
        <pc:spChg chg="del mod">
          <ac:chgData name="McAllister, Amon K" userId="S::amonm@iastate.edu::6fa52816-5476-4ad0-9fa8-253e0c1c054b" providerId="AD" clId="Web-{8E016152-2435-F4B9-33C3-5DEB6E22D1B9}" dt="2022-12-06T22:24:09.753" v="242"/>
          <ac:spMkLst>
            <pc:docMk/>
            <pc:sldMk cId="1418610960" sldId="271"/>
            <ac:spMk id="6" creationId="{0760EAAA-5BAE-B382-8CF8-BA6C32383C82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24:37.848" v="250" actId="14100"/>
          <ac:spMkLst>
            <pc:docMk/>
            <pc:sldMk cId="1418610960" sldId="271"/>
            <ac:spMk id="7" creationId="{979A7C80-7BDF-7A78-C26A-D74C8C357F53}"/>
          </ac:spMkLst>
        </pc:spChg>
        <pc:spChg chg="add del mod">
          <ac:chgData name="McAllister, Amon K" userId="S::amonm@iastate.edu::6fa52816-5476-4ad0-9fa8-253e0c1c054b" providerId="AD" clId="Web-{8E016152-2435-F4B9-33C3-5DEB6E22D1B9}" dt="2022-12-06T22:24:17.863" v="245"/>
          <ac:spMkLst>
            <pc:docMk/>
            <pc:sldMk cId="1418610960" sldId="271"/>
            <ac:spMk id="9" creationId="{FFD0EFD4-EEA8-B3C2-8545-D2AF14014B85}"/>
          </ac:spMkLst>
        </pc:spChg>
      </pc:sldChg>
      <pc:sldChg chg="addSp delSp modSp new add del mod modClrScheme chgLayout">
        <pc:chgData name="McAllister, Amon K" userId="S::amonm@iastate.edu::6fa52816-5476-4ad0-9fa8-253e0c1c054b" providerId="AD" clId="Web-{8E016152-2435-F4B9-33C3-5DEB6E22D1B9}" dt="2022-12-06T22:48:36.567" v="602" actId="20577"/>
        <pc:sldMkLst>
          <pc:docMk/>
          <pc:sldMk cId="1058769709" sldId="272"/>
        </pc:sldMkLst>
        <pc:spChg chg="del mod ord">
          <ac:chgData name="McAllister, Amon K" userId="S::amonm@iastate.edu::6fa52816-5476-4ad0-9fa8-253e0c1c054b" providerId="AD" clId="Web-{8E016152-2435-F4B9-33C3-5DEB6E22D1B9}" dt="2022-12-06T22:36:51.123" v="270"/>
          <ac:spMkLst>
            <pc:docMk/>
            <pc:sldMk cId="1058769709" sldId="272"/>
            <ac:spMk id="2" creationId="{74A8A690-AE92-1C2A-0CA3-112335EE8AE5}"/>
          </ac:spMkLst>
        </pc:spChg>
        <pc:spChg chg="mod ord">
          <ac:chgData name="McAllister, Amon K" userId="S::amonm@iastate.edu::6fa52816-5476-4ad0-9fa8-253e0c1c054b" providerId="AD" clId="Web-{8E016152-2435-F4B9-33C3-5DEB6E22D1B9}" dt="2022-12-06T22:41:15.631" v="403" actId="20577"/>
          <ac:spMkLst>
            <pc:docMk/>
            <pc:sldMk cId="1058769709" sldId="272"/>
            <ac:spMk id="3" creationId="{E3C36E22-BA94-5C07-4100-40E60EB693F7}"/>
          </ac:spMkLst>
        </pc:spChg>
        <pc:spChg chg="del">
          <ac:chgData name="McAllister, Amon K" userId="S::amonm@iastate.edu::6fa52816-5476-4ad0-9fa8-253e0c1c054b" providerId="AD" clId="Web-{8E016152-2435-F4B9-33C3-5DEB6E22D1B9}" dt="2022-12-06T22:26:59.165" v="261"/>
          <ac:spMkLst>
            <pc:docMk/>
            <pc:sldMk cId="1058769709" sldId="272"/>
            <ac:spMk id="4" creationId="{5A2DE2B6-29ED-22B0-005F-71FB97A5F9E7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2:37:10.623" v="282" actId="20577"/>
          <ac:spMkLst>
            <pc:docMk/>
            <pc:sldMk cId="1058769709" sldId="272"/>
            <ac:spMk id="5" creationId="{AB200104-3458-CB61-BEBE-EFE84F291C53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2:39:06.798" v="346" actId="20577"/>
          <ac:spMkLst>
            <pc:docMk/>
            <pc:sldMk cId="1058769709" sldId="272"/>
            <ac:spMk id="6" creationId="{0C1899F2-5D45-ECAF-1773-32852A520055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2:40:00.144" v="383" actId="20577"/>
          <ac:spMkLst>
            <pc:docMk/>
            <pc:sldMk cId="1058769709" sldId="272"/>
            <ac:spMk id="7" creationId="{AC83DD03-BF75-2BA6-449F-A0BAC5B07273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40:34.301" v="393" actId="20577"/>
          <ac:spMkLst>
            <pc:docMk/>
            <pc:sldMk cId="1058769709" sldId="272"/>
            <ac:spMk id="9" creationId="{CC35746D-B76A-0E39-4895-54DB653024C9}"/>
          </ac:spMkLst>
        </pc:spChg>
        <pc:spChg chg="add del mod">
          <ac:chgData name="McAllister, Amon K" userId="S::amonm@iastate.edu::6fa52816-5476-4ad0-9fa8-253e0c1c054b" providerId="AD" clId="Web-{8E016152-2435-F4B9-33C3-5DEB6E22D1B9}" dt="2022-12-06T22:41:23.928" v="404"/>
          <ac:spMkLst>
            <pc:docMk/>
            <pc:sldMk cId="1058769709" sldId="272"/>
            <ac:spMk id="11" creationId="{62BAFF27-5D8C-D9F3-0A4F-C5C1EBD9A6E9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41:55.694" v="438" actId="14100"/>
          <ac:spMkLst>
            <pc:docMk/>
            <pc:sldMk cId="1058769709" sldId="272"/>
            <ac:spMk id="13" creationId="{5851620B-438D-F343-7333-D90AA7424DFB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42:46.774" v="498" actId="20577"/>
          <ac:spMkLst>
            <pc:docMk/>
            <pc:sldMk cId="1058769709" sldId="272"/>
            <ac:spMk id="15" creationId="{3B30C9B1-196A-A820-0438-96045947A642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42:40.384" v="487" actId="20577"/>
          <ac:spMkLst>
            <pc:docMk/>
            <pc:sldMk cId="1058769709" sldId="272"/>
            <ac:spMk id="17" creationId="{D41AAA7B-18CC-D6BD-FAFC-360E14E2A05F}"/>
          </ac:spMkLst>
        </pc:spChg>
        <pc:spChg chg="add del mod">
          <ac:chgData name="McAllister, Amon K" userId="S::amonm@iastate.edu::6fa52816-5476-4ad0-9fa8-253e0c1c054b" providerId="AD" clId="Web-{8E016152-2435-F4B9-33C3-5DEB6E22D1B9}" dt="2022-12-06T22:44:15.496" v="501"/>
          <ac:spMkLst>
            <pc:docMk/>
            <pc:sldMk cId="1058769709" sldId="272"/>
            <ac:spMk id="18" creationId="{E001FA62-7C09-6751-679C-6A90D8D2CE4D}"/>
          </ac:spMkLst>
        </pc:spChg>
        <pc:spChg chg="add del">
          <ac:chgData name="McAllister, Amon K" userId="S::amonm@iastate.edu::6fa52816-5476-4ad0-9fa8-253e0c1c054b" providerId="AD" clId="Web-{8E016152-2435-F4B9-33C3-5DEB6E22D1B9}" dt="2022-12-06T22:44:32.403" v="503"/>
          <ac:spMkLst>
            <pc:docMk/>
            <pc:sldMk cId="1058769709" sldId="272"/>
            <ac:spMk id="19" creationId="{A123A1CE-06FB-43D7-38E2-55EF18A77BF4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2:48:36.567" v="602" actId="20577"/>
          <ac:spMkLst>
            <pc:docMk/>
            <pc:sldMk cId="1058769709" sldId="272"/>
            <ac:spMk id="20" creationId="{6112F631-E340-FD54-A389-3D4EE894DAF4}"/>
          </ac:spMkLst>
        </pc:spChg>
      </pc:sldChg>
      <pc:sldChg chg="addSp delSp modSp new mod modClrScheme modShow chgLayout">
        <pc:chgData name="McAllister, Amon K" userId="S::amonm@iastate.edu::6fa52816-5476-4ad0-9fa8-253e0c1c054b" providerId="AD" clId="Web-{8E016152-2435-F4B9-33C3-5DEB6E22D1B9}" dt="2022-12-06T23:50:12.860" v="1699" actId="20577"/>
        <pc:sldMkLst>
          <pc:docMk/>
          <pc:sldMk cId="3611755160" sldId="276"/>
        </pc:sldMkLst>
        <pc:spChg chg="mod ord">
          <ac:chgData name="McAllister, Amon K" userId="S::amonm@iastate.edu::6fa52816-5476-4ad0-9fa8-253e0c1c054b" providerId="AD" clId="Web-{8E016152-2435-F4B9-33C3-5DEB6E22D1B9}" dt="2022-12-06T22:57:09.288" v="623"/>
          <ac:spMkLst>
            <pc:docMk/>
            <pc:sldMk cId="3611755160" sldId="276"/>
            <ac:spMk id="2" creationId="{ACA8C59F-1825-7E25-9B2F-B221AA14BCB3}"/>
          </ac:spMkLst>
        </pc:spChg>
        <pc:spChg chg="mod ord">
          <ac:chgData name="McAllister, Amon K" userId="S::amonm@iastate.edu::6fa52816-5476-4ad0-9fa8-253e0c1c054b" providerId="AD" clId="Web-{8E016152-2435-F4B9-33C3-5DEB6E22D1B9}" dt="2022-12-06T23:50:12.860" v="1699" actId="20577"/>
          <ac:spMkLst>
            <pc:docMk/>
            <pc:sldMk cId="3611755160" sldId="276"/>
            <ac:spMk id="3" creationId="{6308D6B2-01FD-4FBA-F6AC-F5DE89ED12F0}"/>
          </ac:spMkLst>
        </pc:spChg>
        <pc:spChg chg="del">
          <ac:chgData name="McAllister, Amon K" userId="S::amonm@iastate.edu::6fa52816-5476-4ad0-9fa8-253e0c1c054b" providerId="AD" clId="Web-{8E016152-2435-F4B9-33C3-5DEB6E22D1B9}" dt="2022-12-06T22:50:45.993" v="605"/>
          <ac:spMkLst>
            <pc:docMk/>
            <pc:sldMk cId="3611755160" sldId="276"/>
            <ac:spMk id="4" creationId="{3651ADDF-4774-DB65-CB4D-8F2882F91937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49:56.422" v="1688" actId="20577"/>
          <ac:spMkLst>
            <pc:docMk/>
            <pc:sldMk cId="3611755160" sldId="276"/>
            <ac:spMk id="5" creationId="{C8725423-2780-326C-2CF9-901DFB3A57B5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2:57:15.459" v="631" actId="20577"/>
          <ac:spMkLst>
            <pc:docMk/>
            <pc:sldMk cId="3611755160" sldId="276"/>
            <ac:spMk id="6" creationId="{2AABDC61-F022-3B27-9840-CDBE0D54AF48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2:57:30.882" v="645" actId="20577"/>
          <ac:spMkLst>
            <pc:docMk/>
            <pc:sldMk cId="3611755160" sldId="276"/>
            <ac:spMk id="7" creationId="{00E20E5C-F905-0074-3C39-286E6544BEB1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3:03:53.847" v="796" actId="1076"/>
          <ac:spMkLst>
            <pc:docMk/>
            <pc:sldMk cId="3611755160" sldId="276"/>
            <ac:spMk id="9" creationId="{178AB028-F915-420F-1B85-0D4B7E7EF915}"/>
          </ac:spMkLst>
        </pc:spChg>
      </pc:sldChg>
      <pc:sldChg chg="addSp delSp modSp new mod modClrScheme chgLayout">
        <pc:chgData name="McAllister, Amon K" userId="S::amonm@iastate.edu::6fa52816-5476-4ad0-9fa8-253e0c1c054b" providerId="AD" clId="Web-{8E016152-2435-F4B9-33C3-5DEB6E22D1B9}" dt="2022-12-06T23:53:35.101" v="1843" actId="20577"/>
        <pc:sldMkLst>
          <pc:docMk/>
          <pc:sldMk cId="3817639100" sldId="281"/>
        </pc:sldMkLst>
        <pc:spChg chg="mod ord">
          <ac:chgData name="McAllister, Amon K" userId="S::amonm@iastate.edu::6fa52816-5476-4ad0-9fa8-253e0c1c054b" providerId="AD" clId="Web-{8E016152-2435-F4B9-33C3-5DEB6E22D1B9}" dt="2022-12-06T23:05:36.288" v="817" actId="20577"/>
          <ac:spMkLst>
            <pc:docMk/>
            <pc:sldMk cId="3817639100" sldId="281"/>
            <ac:spMk id="2" creationId="{9AEBBD61-A45B-E48A-4F6A-324AE5F20F24}"/>
          </ac:spMkLst>
        </pc:spChg>
        <pc:spChg chg="mod ord">
          <ac:chgData name="McAllister, Amon K" userId="S::amonm@iastate.edu::6fa52816-5476-4ad0-9fa8-253e0c1c054b" providerId="AD" clId="Web-{8E016152-2435-F4B9-33C3-5DEB6E22D1B9}" dt="2022-12-06T23:53:35.101" v="1843" actId="20577"/>
          <ac:spMkLst>
            <pc:docMk/>
            <pc:sldMk cId="3817639100" sldId="281"/>
            <ac:spMk id="3" creationId="{DF143C0F-AF4F-323D-B45C-29B46B2C94BA}"/>
          </ac:spMkLst>
        </pc:spChg>
        <pc:spChg chg="del">
          <ac:chgData name="McAllister, Amon K" userId="S::amonm@iastate.edu::6fa52816-5476-4ad0-9fa8-253e0c1c054b" providerId="AD" clId="Web-{8E016152-2435-F4B9-33C3-5DEB6E22D1B9}" dt="2022-12-06T23:05:06.772" v="798"/>
          <ac:spMkLst>
            <pc:docMk/>
            <pc:sldMk cId="3817639100" sldId="281"/>
            <ac:spMk id="4" creationId="{E90596D1-64C2-2E88-8D81-8F3A5A7C5BE2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52:10.505" v="1773" actId="20577"/>
          <ac:spMkLst>
            <pc:docMk/>
            <pc:sldMk cId="3817639100" sldId="281"/>
            <ac:spMk id="5" creationId="{DC2F8F29-5981-70FE-74CB-F8F92AA64323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07:49.902" v="928" actId="20577"/>
          <ac:spMkLst>
            <pc:docMk/>
            <pc:sldMk cId="3817639100" sldId="281"/>
            <ac:spMk id="6" creationId="{64AE7D97-AA5D-59D7-55B8-6579235DAEB8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22:07.212" v="1049" actId="20577"/>
          <ac:spMkLst>
            <pc:docMk/>
            <pc:sldMk cId="3817639100" sldId="281"/>
            <ac:spMk id="7" creationId="{4263C8C0-83CB-DF5B-30A4-E72740DCD57C}"/>
          </ac:spMkLst>
        </pc:spChg>
      </pc:sldChg>
      <pc:sldChg chg="new del">
        <pc:chgData name="McAllister, Amon K" userId="S::amonm@iastate.edu::6fa52816-5476-4ad0-9fa8-253e0c1c054b" providerId="AD" clId="Web-{8E016152-2435-F4B9-33C3-5DEB6E22D1B9}" dt="2022-12-06T23:31:16.995" v="1052"/>
        <pc:sldMkLst>
          <pc:docMk/>
          <pc:sldMk cId="1689722442" sldId="287"/>
        </pc:sldMkLst>
      </pc:sldChg>
      <pc:sldChg chg="modSp new del">
        <pc:chgData name="McAllister, Amon K" userId="S::amonm@iastate.edu::6fa52816-5476-4ad0-9fa8-253e0c1c054b" providerId="AD" clId="Web-{8E016152-2435-F4B9-33C3-5DEB6E22D1B9}" dt="2022-12-07T00:06:25.017" v="1856"/>
        <pc:sldMkLst>
          <pc:docMk/>
          <pc:sldMk cId="6949267" sldId="288"/>
        </pc:sldMkLst>
        <pc:spChg chg="mod">
          <ac:chgData name="McAllister, Amon K" userId="S::amonm@iastate.edu::6fa52816-5476-4ad0-9fa8-253e0c1c054b" providerId="AD" clId="Web-{8E016152-2435-F4B9-33C3-5DEB6E22D1B9}" dt="2022-12-06T23:47:37.324" v="1655" actId="20577"/>
          <ac:spMkLst>
            <pc:docMk/>
            <pc:sldMk cId="6949267" sldId="288"/>
            <ac:spMk id="3" creationId="{84AC262E-180D-509F-67E4-D781A70234E6}"/>
          </ac:spMkLst>
        </pc:spChg>
      </pc:sldChg>
      <pc:sldChg chg="addSp delSp modSp new mod modClrScheme chgLayout">
        <pc:chgData name="McAllister, Amon K" userId="S::amonm@iastate.edu::6fa52816-5476-4ad0-9fa8-253e0c1c054b" providerId="AD" clId="Web-{8E016152-2435-F4B9-33C3-5DEB6E22D1B9}" dt="2022-12-06T23:46:58.417" v="1643" actId="20577"/>
        <pc:sldMkLst>
          <pc:docMk/>
          <pc:sldMk cId="4241475195" sldId="289"/>
        </pc:sldMkLst>
        <pc:spChg chg="mod ord">
          <ac:chgData name="McAllister, Amon K" userId="S::amonm@iastate.edu::6fa52816-5476-4ad0-9fa8-253e0c1c054b" providerId="AD" clId="Web-{8E016152-2435-F4B9-33C3-5DEB6E22D1B9}" dt="2022-12-06T23:45:09.788" v="1637" actId="20577"/>
          <ac:spMkLst>
            <pc:docMk/>
            <pc:sldMk cId="4241475195" sldId="289"/>
            <ac:spMk id="2" creationId="{0B88023C-E846-1DFE-1652-A21A91386C42}"/>
          </ac:spMkLst>
        </pc:spChg>
        <pc:spChg chg="del mod ord">
          <ac:chgData name="McAllister, Amon K" userId="S::amonm@iastate.edu::6fa52816-5476-4ad0-9fa8-253e0c1c054b" providerId="AD" clId="Web-{8E016152-2435-F4B9-33C3-5DEB6E22D1B9}" dt="2022-12-06T23:35:05.690" v="1204"/>
          <ac:spMkLst>
            <pc:docMk/>
            <pc:sldMk cId="4241475195" sldId="289"/>
            <ac:spMk id="3" creationId="{1B064186-2A56-7C99-8A67-443F65A632CD}"/>
          </ac:spMkLst>
        </pc:spChg>
        <pc:spChg chg="del">
          <ac:chgData name="McAllister, Amon K" userId="S::amonm@iastate.edu::6fa52816-5476-4ad0-9fa8-253e0c1c054b" providerId="AD" clId="Web-{8E016152-2435-F4B9-33C3-5DEB6E22D1B9}" dt="2022-12-06T23:34:25.345" v="1169"/>
          <ac:spMkLst>
            <pc:docMk/>
            <pc:sldMk cId="4241475195" sldId="289"/>
            <ac:spMk id="4" creationId="{B11D468E-587B-7555-3041-58670A2B2513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46:40.775" v="1640" actId="20577"/>
          <ac:spMkLst>
            <pc:docMk/>
            <pc:sldMk cId="4241475195" sldId="289"/>
            <ac:spMk id="6" creationId="{AEA3B0B8-42E0-FCC6-4530-C9E70C51B40F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41:46.375" v="1493" actId="14100"/>
          <ac:spMkLst>
            <pc:docMk/>
            <pc:sldMk cId="4241475195" sldId="289"/>
            <ac:spMk id="7" creationId="{B606BC92-7475-5548-D8A4-6C556637243F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41:32.453" v="1490" actId="14100"/>
          <ac:spMkLst>
            <pc:docMk/>
            <pc:sldMk cId="4241475195" sldId="289"/>
            <ac:spMk id="8" creationId="{F642BF30-3D48-4EC7-7B76-73E28C958B42}"/>
          </ac:spMkLst>
        </pc:spChg>
        <pc:spChg chg="add mod ord">
          <ac:chgData name="McAllister, Amon K" userId="S::amonm@iastate.edu::6fa52816-5476-4ad0-9fa8-253e0c1c054b" providerId="AD" clId="Web-{8E016152-2435-F4B9-33C3-5DEB6E22D1B9}" dt="2022-12-06T23:46:58.417" v="1643" actId="20577"/>
          <ac:spMkLst>
            <pc:docMk/>
            <pc:sldMk cId="4241475195" sldId="289"/>
            <ac:spMk id="9" creationId="{3DE47364-55B8-F663-7CFC-20BDCA94C84E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3:41:56.547" v="1495" actId="14100"/>
          <ac:spMkLst>
            <pc:docMk/>
            <pc:sldMk cId="4241475195" sldId="289"/>
            <ac:spMk id="11" creationId="{8F94EA28-F66D-6991-DEE9-F743AD109D13}"/>
          </ac:spMkLst>
        </pc:spChg>
        <pc:spChg chg="add mod">
          <ac:chgData name="McAllister, Amon K" userId="S::amonm@iastate.edu::6fa52816-5476-4ad0-9fa8-253e0c1c054b" providerId="AD" clId="Web-{8E016152-2435-F4B9-33C3-5DEB6E22D1B9}" dt="2022-12-06T23:44:48.881" v="1632" actId="20577"/>
          <ac:spMkLst>
            <pc:docMk/>
            <pc:sldMk cId="4241475195" sldId="289"/>
            <ac:spMk id="13" creationId="{1CE5D487-9CBD-E968-073A-8E041165BE09}"/>
          </ac:spMkLst>
        </pc:spChg>
      </pc:sldChg>
      <pc:sldChg chg="addSp delSp modSp new">
        <pc:chgData name="McAllister, Amon K" userId="S::amonm@iastate.edu::6fa52816-5476-4ad0-9fa8-253e0c1c054b" providerId="AD" clId="Web-{8E016152-2435-F4B9-33C3-5DEB6E22D1B9}" dt="2022-12-06T23:54:30.588" v="1855" actId="14100"/>
        <pc:sldMkLst>
          <pc:docMk/>
          <pc:sldMk cId="4042835830" sldId="291"/>
        </pc:sldMkLst>
        <pc:spChg chg="del mod">
          <ac:chgData name="McAllister, Amon K" userId="S::amonm@iastate.edu::6fa52816-5476-4ad0-9fa8-253e0c1c054b" providerId="AD" clId="Web-{8E016152-2435-F4B9-33C3-5DEB6E22D1B9}" dt="2022-12-06T23:54:14.743" v="1846"/>
          <ac:spMkLst>
            <pc:docMk/>
            <pc:sldMk cId="4042835830" sldId="291"/>
            <ac:spMk id="2" creationId="{E6C36A13-C945-A958-FD83-0468F885FAE9}"/>
          </ac:spMkLst>
        </pc:spChg>
        <pc:spChg chg="del">
          <ac:chgData name="McAllister, Amon K" userId="S::amonm@iastate.edu::6fa52816-5476-4ad0-9fa8-253e0c1c054b" providerId="AD" clId="Web-{8E016152-2435-F4B9-33C3-5DEB6E22D1B9}" dt="2022-12-06T23:54:17.181" v="1848"/>
          <ac:spMkLst>
            <pc:docMk/>
            <pc:sldMk cId="4042835830" sldId="291"/>
            <ac:spMk id="3" creationId="{617CBBAB-9981-0DED-76C8-0A6AEAF51CDF}"/>
          </ac:spMkLst>
        </pc:spChg>
        <pc:spChg chg="del">
          <ac:chgData name="McAllister, Amon K" userId="S::amonm@iastate.edu::6fa52816-5476-4ad0-9fa8-253e0c1c054b" providerId="AD" clId="Web-{8E016152-2435-F4B9-33C3-5DEB6E22D1B9}" dt="2022-12-06T23:54:19.072" v="1851"/>
          <ac:spMkLst>
            <pc:docMk/>
            <pc:sldMk cId="4042835830" sldId="291"/>
            <ac:spMk id="4" creationId="{4085EC2E-B64F-AE87-AADD-269C4446E56A}"/>
          </ac:spMkLst>
        </pc:spChg>
        <pc:spChg chg="del">
          <ac:chgData name="McAllister, Amon K" userId="S::amonm@iastate.edu::6fa52816-5476-4ad0-9fa8-253e0c1c054b" providerId="AD" clId="Web-{8E016152-2435-F4B9-33C3-5DEB6E22D1B9}" dt="2022-12-06T23:54:17.994" v="1849"/>
          <ac:spMkLst>
            <pc:docMk/>
            <pc:sldMk cId="4042835830" sldId="291"/>
            <ac:spMk id="5" creationId="{30F37298-0104-3C5F-A659-8B6B26743977}"/>
          </ac:spMkLst>
        </pc:spChg>
        <pc:spChg chg="del">
          <ac:chgData name="McAllister, Amon K" userId="S::amonm@iastate.edu::6fa52816-5476-4ad0-9fa8-253e0c1c054b" providerId="AD" clId="Web-{8E016152-2435-F4B9-33C3-5DEB6E22D1B9}" dt="2022-12-06T23:54:18.681" v="1850"/>
          <ac:spMkLst>
            <pc:docMk/>
            <pc:sldMk cId="4042835830" sldId="291"/>
            <ac:spMk id="6" creationId="{DFC3B50B-4D2E-C83F-CA58-922DB438BF9B}"/>
          </ac:spMkLst>
        </pc:spChg>
        <pc:spChg chg="add del mod">
          <ac:chgData name="McAllister, Amon K" userId="S::amonm@iastate.edu::6fa52816-5476-4ad0-9fa8-253e0c1c054b" providerId="AD" clId="Web-{8E016152-2435-F4B9-33C3-5DEB6E22D1B9}" dt="2022-12-06T23:54:16.275" v="1847"/>
          <ac:spMkLst>
            <pc:docMk/>
            <pc:sldMk cId="4042835830" sldId="291"/>
            <ac:spMk id="10" creationId="{3232DC5F-B213-5DF2-DAA2-13068EC06680}"/>
          </ac:spMkLst>
        </pc:spChg>
        <pc:picChg chg="add del">
          <ac:chgData name="McAllister, Amon K" userId="S::amonm@iastate.edu::6fa52816-5476-4ad0-9fa8-253e0c1c054b" providerId="AD" clId="Web-{8E016152-2435-F4B9-33C3-5DEB6E22D1B9}" dt="2022-12-06T23:54:11.571" v="1845"/>
          <ac:picMkLst>
            <pc:docMk/>
            <pc:sldMk cId="4042835830" sldId="291"/>
            <ac:picMk id="8" creationId="{2DF4158E-8B72-3809-D4AD-D4EBD38B91AE}"/>
          </ac:picMkLst>
        </pc:picChg>
        <pc:picChg chg="add mod">
          <ac:chgData name="McAllister, Amon K" userId="S::amonm@iastate.edu::6fa52816-5476-4ad0-9fa8-253e0c1c054b" providerId="AD" clId="Web-{8E016152-2435-F4B9-33C3-5DEB6E22D1B9}" dt="2022-12-06T23:54:30.588" v="1855" actId="14100"/>
          <ac:picMkLst>
            <pc:docMk/>
            <pc:sldMk cId="4042835830" sldId="291"/>
            <ac:picMk id="12" creationId="{A02BE494-5231-1126-E98E-3C8D4E430B13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7041F9-D0D9-46A6-8506-403F933878BE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96CD00B8-78ED-46FD-BD50-31F4B16C09AE}">
      <dgm:prSet/>
      <dgm:spPr/>
      <dgm:t>
        <a:bodyPr/>
        <a:lstStyle/>
        <a:p>
          <a:r>
            <a:rPr lang="en-US"/>
            <a:t>No prior ML knowledge (mostly)</a:t>
          </a:r>
        </a:p>
      </dgm:t>
    </dgm:pt>
    <dgm:pt modelId="{FC91E075-FE16-4B4A-A74F-8A4C782D5A44}" type="parTrans" cxnId="{37A77DE1-E9E3-49FA-8C73-B912D9DEB550}">
      <dgm:prSet/>
      <dgm:spPr/>
      <dgm:t>
        <a:bodyPr/>
        <a:lstStyle/>
        <a:p>
          <a:endParaRPr lang="en-US"/>
        </a:p>
      </dgm:t>
    </dgm:pt>
    <dgm:pt modelId="{050A50C2-1B6F-4589-90C4-BED07A8277F6}" type="sibTrans" cxnId="{37A77DE1-E9E3-49FA-8C73-B912D9DEB550}">
      <dgm:prSet/>
      <dgm:spPr/>
      <dgm:t>
        <a:bodyPr/>
        <a:lstStyle/>
        <a:p>
          <a:endParaRPr lang="en-US"/>
        </a:p>
      </dgm:t>
    </dgm:pt>
    <dgm:pt modelId="{565DB443-66A4-4EF0-B9B9-E32EBADE3DAF}">
      <dgm:prSet/>
      <dgm:spPr/>
      <dgm:t>
        <a:bodyPr/>
        <a:lstStyle/>
        <a:p>
          <a:r>
            <a:rPr lang="en-US"/>
            <a:t>Dynamic project – scheduling difficult</a:t>
          </a:r>
        </a:p>
      </dgm:t>
    </dgm:pt>
    <dgm:pt modelId="{B61FDA0D-48FB-4254-9098-4614D042CB4F}" type="parTrans" cxnId="{643BFC81-948F-4244-9427-271DF852BE5F}">
      <dgm:prSet/>
      <dgm:spPr/>
      <dgm:t>
        <a:bodyPr/>
        <a:lstStyle/>
        <a:p>
          <a:endParaRPr lang="en-US"/>
        </a:p>
      </dgm:t>
    </dgm:pt>
    <dgm:pt modelId="{F0EDAD5B-6B20-412A-B002-F24EEDC7A92A}" type="sibTrans" cxnId="{643BFC81-948F-4244-9427-271DF852BE5F}">
      <dgm:prSet/>
      <dgm:spPr/>
      <dgm:t>
        <a:bodyPr/>
        <a:lstStyle/>
        <a:p>
          <a:endParaRPr lang="en-US"/>
        </a:p>
      </dgm:t>
    </dgm:pt>
    <dgm:pt modelId="{D1A12208-809E-4269-87D8-E4AAACD2714F}">
      <dgm:prSet/>
      <dgm:spPr/>
      <dgm:t>
        <a:bodyPr/>
        <a:lstStyle/>
        <a:p>
          <a:r>
            <a:rPr lang="en-US"/>
            <a:t>Very loose requirements</a:t>
          </a:r>
        </a:p>
      </dgm:t>
    </dgm:pt>
    <dgm:pt modelId="{171C5CD3-DB75-4BE4-A51C-A2B24C1744E1}" type="parTrans" cxnId="{8E81C6A7-03F7-42BB-9C3B-CC3C9600AEDB}">
      <dgm:prSet/>
      <dgm:spPr/>
      <dgm:t>
        <a:bodyPr/>
        <a:lstStyle/>
        <a:p>
          <a:endParaRPr lang="en-US"/>
        </a:p>
      </dgm:t>
    </dgm:pt>
    <dgm:pt modelId="{1B080A93-5A40-4544-91D6-A4300CD4AB28}" type="sibTrans" cxnId="{8E81C6A7-03F7-42BB-9C3B-CC3C9600AEDB}">
      <dgm:prSet/>
      <dgm:spPr/>
      <dgm:t>
        <a:bodyPr/>
        <a:lstStyle/>
        <a:p>
          <a:endParaRPr lang="en-US"/>
        </a:p>
      </dgm:t>
    </dgm:pt>
    <dgm:pt modelId="{25369F70-6103-4931-8B86-B1C8F7753FBE}" type="pres">
      <dgm:prSet presAssocID="{657041F9-D0D9-46A6-8506-403F933878BE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676C630-B8EE-4BEE-82BE-6D7F59B6CF14}" type="pres">
      <dgm:prSet presAssocID="{96CD00B8-78ED-46FD-BD50-31F4B16C09AE}" presName="hierRoot1" presStyleCnt="0"/>
      <dgm:spPr/>
    </dgm:pt>
    <dgm:pt modelId="{5A60C5B2-645E-4D35-9D0B-0125D93AFE59}" type="pres">
      <dgm:prSet presAssocID="{96CD00B8-78ED-46FD-BD50-31F4B16C09AE}" presName="composite" presStyleCnt="0"/>
      <dgm:spPr/>
    </dgm:pt>
    <dgm:pt modelId="{707DCC6C-3218-4D0E-A05E-E499DE13CD93}" type="pres">
      <dgm:prSet presAssocID="{96CD00B8-78ED-46FD-BD50-31F4B16C09AE}" presName="background" presStyleLbl="node0" presStyleIdx="0" presStyleCnt="3"/>
      <dgm:spPr/>
    </dgm:pt>
    <dgm:pt modelId="{E357CA34-7CDA-4235-A207-1BF1412B9418}" type="pres">
      <dgm:prSet presAssocID="{96CD00B8-78ED-46FD-BD50-31F4B16C09AE}" presName="text" presStyleLbl="fgAcc0" presStyleIdx="0" presStyleCnt="3">
        <dgm:presLayoutVars>
          <dgm:chPref val="3"/>
        </dgm:presLayoutVars>
      </dgm:prSet>
      <dgm:spPr/>
    </dgm:pt>
    <dgm:pt modelId="{A84CD229-AC75-4B71-8E18-B357711D009B}" type="pres">
      <dgm:prSet presAssocID="{96CD00B8-78ED-46FD-BD50-31F4B16C09AE}" presName="hierChild2" presStyleCnt="0"/>
      <dgm:spPr/>
    </dgm:pt>
    <dgm:pt modelId="{00844418-D94B-49E4-83B3-BDF32DCA2240}" type="pres">
      <dgm:prSet presAssocID="{565DB443-66A4-4EF0-B9B9-E32EBADE3DAF}" presName="hierRoot1" presStyleCnt="0"/>
      <dgm:spPr/>
    </dgm:pt>
    <dgm:pt modelId="{3C8A49B5-79C2-44FC-90DF-4E50824B47FF}" type="pres">
      <dgm:prSet presAssocID="{565DB443-66A4-4EF0-B9B9-E32EBADE3DAF}" presName="composite" presStyleCnt="0"/>
      <dgm:spPr/>
    </dgm:pt>
    <dgm:pt modelId="{F0FFEED2-5CDF-40F8-9405-B44F8C4A60B9}" type="pres">
      <dgm:prSet presAssocID="{565DB443-66A4-4EF0-B9B9-E32EBADE3DAF}" presName="background" presStyleLbl="node0" presStyleIdx="1" presStyleCnt="3"/>
      <dgm:spPr/>
    </dgm:pt>
    <dgm:pt modelId="{63ADD994-C13F-4B82-8613-6690D8F61D7C}" type="pres">
      <dgm:prSet presAssocID="{565DB443-66A4-4EF0-B9B9-E32EBADE3DAF}" presName="text" presStyleLbl="fgAcc0" presStyleIdx="1" presStyleCnt="3">
        <dgm:presLayoutVars>
          <dgm:chPref val="3"/>
        </dgm:presLayoutVars>
      </dgm:prSet>
      <dgm:spPr/>
    </dgm:pt>
    <dgm:pt modelId="{D006813B-58B2-4E9A-9A5F-445FD487FCC7}" type="pres">
      <dgm:prSet presAssocID="{565DB443-66A4-4EF0-B9B9-E32EBADE3DAF}" presName="hierChild2" presStyleCnt="0"/>
      <dgm:spPr/>
    </dgm:pt>
    <dgm:pt modelId="{F48415B9-3E38-4D47-8F41-6976EB15C428}" type="pres">
      <dgm:prSet presAssocID="{D1A12208-809E-4269-87D8-E4AAACD2714F}" presName="hierRoot1" presStyleCnt="0"/>
      <dgm:spPr/>
    </dgm:pt>
    <dgm:pt modelId="{12399FA0-4478-4E19-84C7-05DBD3BCA8EB}" type="pres">
      <dgm:prSet presAssocID="{D1A12208-809E-4269-87D8-E4AAACD2714F}" presName="composite" presStyleCnt="0"/>
      <dgm:spPr/>
    </dgm:pt>
    <dgm:pt modelId="{667918D5-9E1D-4B94-BCA5-6D18D65FDF29}" type="pres">
      <dgm:prSet presAssocID="{D1A12208-809E-4269-87D8-E4AAACD2714F}" presName="background" presStyleLbl="node0" presStyleIdx="2" presStyleCnt="3"/>
      <dgm:spPr/>
    </dgm:pt>
    <dgm:pt modelId="{FB961733-5F96-485F-A2BB-B4C8843200B8}" type="pres">
      <dgm:prSet presAssocID="{D1A12208-809E-4269-87D8-E4AAACD2714F}" presName="text" presStyleLbl="fgAcc0" presStyleIdx="2" presStyleCnt="3">
        <dgm:presLayoutVars>
          <dgm:chPref val="3"/>
        </dgm:presLayoutVars>
      </dgm:prSet>
      <dgm:spPr/>
    </dgm:pt>
    <dgm:pt modelId="{B55CC60E-49DE-4677-B70F-4243F32BC270}" type="pres">
      <dgm:prSet presAssocID="{D1A12208-809E-4269-87D8-E4AAACD2714F}" presName="hierChild2" presStyleCnt="0"/>
      <dgm:spPr/>
    </dgm:pt>
  </dgm:ptLst>
  <dgm:cxnLst>
    <dgm:cxn modelId="{056D1F25-5B8F-4903-BC30-EDCC1EB666FA}" type="presOf" srcId="{565DB443-66A4-4EF0-B9B9-E32EBADE3DAF}" destId="{63ADD994-C13F-4B82-8613-6690D8F61D7C}" srcOrd="0" destOrd="0" presId="urn:microsoft.com/office/officeart/2005/8/layout/hierarchy1"/>
    <dgm:cxn modelId="{643BFC81-948F-4244-9427-271DF852BE5F}" srcId="{657041F9-D0D9-46A6-8506-403F933878BE}" destId="{565DB443-66A4-4EF0-B9B9-E32EBADE3DAF}" srcOrd="1" destOrd="0" parTransId="{B61FDA0D-48FB-4254-9098-4614D042CB4F}" sibTransId="{F0EDAD5B-6B20-412A-B002-F24EEDC7A92A}"/>
    <dgm:cxn modelId="{C674FDA4-C0BA-411B-8522-865561A1DC4F}" type="presOf" srcId="{96CD00B8-78ED-46FD-BD50-31F4B16C09AE}" destId="{E357CA34-7CDA-4235-A207-1BF1412B9418}" srcOrd="0" destOrd="0" presId="urn:microsoft.com/office/officeart/2005/8/layout/hierarchy1"/>
    <dgm:cxn modelId="{8E81C6A7-03F7-42BB-9C3B-CC3C9600AEDB}" srcId="{657041F9-D0D9-46A6-8506-403F933878BE}" destId="{D1A12208-809E-4269-87D8-E4AAACD2714F}" srcOrd="2" destOrd="0" parTransId="{171C5CD3-DB75-4BE4-A51C-A2B24C1744E1}" sibTransId="{1B080A93-5A40-4544-91D6-A4300CD4AB28}"/>
    <dgm:cxn modelId="{73356EB5-8713-4C90-8964-023525EA5CDC}" type="presOf" srcId="{D1A12208-809E-4269-87D8-E4AAACD2714F}" destId="{FB961733-5F96-485F-A2BB-B4C8843200B8}" srcOrd="0" destOrd="0" presId="urn:microsoft.com/office/officeart/2005/8/layout/hierarchy1"/>
    <dgm:cxn modelId="{BC3781DC-3CD9-4A63-81F1-A39D4A30DCF7}" type="presOf" srcId="{657041F9-D0D9-46A6-8506-403F933878BE}" destId="{25369F70-6103-4931-8B86-B1C8F7753FBE}" srcOrd="0" destOrd="0" presId="urn:microsoft.com/office/officeart/2005/8/layout/hierarchy1"/>
    <dgm:cxn modelId="{37A77DE1-E9E3-49FA-8C73-B912D9DEB550}" srcId="{657041F9-D0D9-46A6-8506-403F933878BE}" destId="{96CD00B8-78ED-46FD-BD50-31F4B16C09AE}" srcOrd="0" destOrd="0" parTransId="{FC91E075-FE16-4B4A-A74F-8A4C782D5A44}" sibTransId="{050A50C2-1B6F-4589-90C4-BED07A8277F6}"/>
    <dgm:cxn modelId="{51028EF0-3628-4D05-A85D-E5C33FF67B86}" type="presParOf" srcId="{25369F70-6103-4931-8B86-B1C8F7753FBE}" destId="{7676C630-B8EE-4BEE-82BE-6D7F59B6CF14}" srcOrd="0" destOrd="0" presId="urn:microsoft.com/office/officeart/2005/8/layout/hierarchy1"/>
    <dgm:cxn modelId="{CB600AC1-1E94-4F38-B3DB-630F773E8EBA}" type="presParOf" srcId="{7676C630-B8EE-4BEE-82BE-6D7F59B6CF14}" destId="{5A60C5B2-645E-4D35-9D0B-0125D93AFE59}" srcOrd="0" destOrd="0" presId="urn:microsoft.com/office/officeart/2005/8/layout/hierarchy1"/>
    <dgm:cxn modelId="{86115C59-4A73-40C4-AB62-6A597EFD4FC4}" type="presParOf" srcId="{5A60C5B2-645E-4D35-9D0B-0125D93AFE59}" destId="{707DCC6C-3218-4D0E-A05E-E499DE13CD93}" srcOrd="0" destOrd="0" presId="urn:microsoft.com/office/officeart/2005/8/layout/hierarchy1"/>
    <dgm:cxn modelId="{6F66E1C4-C8AD-496D-BD3F-8679D7E017A7}" type="presParOf" srcId="{5A60C5B2-645E-4D35-9D0B-0125D93AFE59}" destId="{E357CA34-7CDA-4235-A207-1BF1412B9418}" srcOrd="1" destOrd="0" presId="urn:microsoft.com/office/officeart/2005/8/layout/hierarchy1"/>
    <dgm:cxn modelId="{AB64F0F0-F4C6-4F6C-86B1-115875750B7D}" type="presParOf" srcId="{7676C630-B8EE-4BEE-82BE-6D7F59B6CF14}" destId="{A84CD229-AC75-4B71-8E18-B357711D009B}" srcOrd="1" destOrd="0" presId="urn:microsoft.com/office/officeart/2005/8/layout/hierarchy1"/>
    <dgm:cxn modelId="{DBFFE23E-1222-4EDF-9553-65249E48375E}" type="presParOf" srcId="{25369F70-6103-4931-8B86-B1C8F7753FBE}" destId="{00844418-D94B-49E4-83B3-BDF32DCA2240}" srcOrd="1" destOrd="0" presId="urn:microsoft.com/office/officeart/2005/8/layout/hierarchy1"/>
    <dgm:cxn modelId="{0DD350BC-6869-4EF3-8BD7-DED70DBFE30A}" type="presParOf" srcId="{00844418-D94B-49E4-83B3-BDF32DCA2240}" destId="{3C8A49B5-79C2-44FC-90DF-4E50824B47FF}" srcOrd="0" destOrd="0" presId="urn:microsoft.com/office/officeart/2005/8/layout/hierarchy1"/>
    <dgm:cxn modelId="{D6951175-F353-4744-91D3-664707E4A2E9}" type="presParOf" srcId="{3C8A49B5-79C2-44FC-90DF-4E50824B47FF}" destId="{F0FFEED2-5CDF-40F8-9405-B44F8C4A60B9}" srcOrd="0" destOrd="0" presId="urn:microsoft.com/office/officeart/2005/8/layout/hierarchy1"/>
    <dgm:cxn modelId="{6596BCE5-0CCC-43CD-A745-CA7DA73DC865}" type="presParOf" srcId="{3C8A49B5-79C2-44FC-90DF-4E50824B47FF}" destId="{63ADD994-C13F-4B82-8613-6690D8F61D7C}" srcOrd="1" destOrd="0" presId="urn:microsoft.com/office/officeart/2005/8/layout/hierarchy1"/>
    <dgm:cxn modelId="{7496DD69-EA39-4121-BB14-E436A811D729}" type="presParOf" srcId="{00844418-D94B-49E4-83B3-BDF32DCA2240}" destId="{D006813B-58B2-4E9A-9A5F-445FD487FCC7}" srcOrd="1" destOrd="0" presId="urn:microsoft.com/office/officeart/2005/8/layout/hierarchy1"/>
    <dgm:cxn modelId="{69C2A761-21B7-4041-809E-E865EFC9B38B}" type="presParOf" srcId="{25369F70-6103-4931-8B86-B1C8F7753FBE}" destId="{F48415B9-3E38-4D47-8F41-6976EB15C428}" srcOrd="2" destOrd="0" presId="urn:microsoft.com/office/officeart/2005/8/layout/hierarchy1"/>
    <dgm:cxn modelId="{478DB595-2E61-4F51-82C1-48ACDFFCE5F1}" type="presParOf" srcId="{F48415B9-3E38-4D47-8F41-6976EB15C428}" destId="{12399FA0-4478-4E19-84C7-05DBD3BCA8EB}" srcOrd="0" destOrd="0" presId="urn:microsoft.com/office/officeart/2005/8/layout/hierarchy1"/>
    <dgm:cxn modelId="{98FA77FE-8A05-4141-8834-4D6D82F439E7}" type="presParOf" srcId="{12399FA0-4478-4E19-84C7-05DBD3BCA8EB}" destId="{667918D5-9E1D-4B94-BCA5-6D18D65FDF29}" srcOrd="0" destOrd="0" presId="urn:microsoft.com/office/officeart/2005/8/layout/hierarchy1"/>
    <dgm:cxn modelId="{D3F9DC88-D09E-42E5-8444-F83C66926F5A}" type="presParOf" srcId="{12399FA0-4478-4E19-84C7-05DBD3BCA8EB}" destId="{FB961733-5F96-485F-A2BB-B4C8843200B8}" srcOrd="1" destOrd="0" presId="urn:microsoft.com/office/officeart/2005/8/layout/hierarchy1"/>
    <dgm:cxn modelId="{CB2A5DA7-8709-4519-99B9-3E8545DCD25B}" type="presParOf" srcId="{F48415B9-3E38-4D47-8F41-6976EB15C428}" destId="{B55CC60E-49DE-4677-B70F-4243F32BC27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7DCC6C-3218-4D0E-A05E-E499DE13CD93}">
      <dsp:nvSpPr>
        <dsp:cNvPr id="0" name=""/>
        <dsp:cNvSpPr/>
      </dsp:nvSpPr>
      <dsp:spPr>
        <a:xfrm>
          <a:off x="0" y="482723"/>
          <a:ext cx="2918838" cy="185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7CA34-7CDA-4235-A207-1BF1412B9418}">
      <dsp:nvSpPr>
        <dsp:cNvPr id="0" name=""/>
        <dsp:cNvSpPr/>
      </dsp:nvSpPr>
      <dsp:spPr>
        <a:xfrm>
          <a:off x="324315" y="790823"/>
          <a:ext cx="2918838" cy="185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No prior ML knowledge (mostly)</a:t>
          </a:r>
        </a:p>
      </dsp:txBody>
      <dsp:txXfrm>
        <a:off x="378601" y="845109"/>
        <a:ext cx="2810266" cy="1744890"/>
      </dsp:txXfrm>
    </dsp:sp>
    <dsp:sp modelId="{F0FFEED2-5CDF-40F8-9405-B44F8C4A60B9}">
      <dsp:nvSpPr>
        <dsp:cNvPr id="0" name=""/>
        <dsp:cNvSpPr/>
      </dsp:nvSpPr>
      <dsp:spPr>
        <a:xfrm>
          <a:off x="3567469" y="482723"/>
          <a:ext cx="2918838" cy="185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ADD994-C13F-4B82-8613-6690D8F61D7C}">
      <dsp:nvSpPr>
        <dsp:cNvPr id="0" name=""/>
        <dsp:cNvSpPr/>
      </dsp:nvSpPr>
      <dsp:spPr>
        <a:xfrm>
          <a:off x="3891784" y="790823"/>
          <a:ext cx="2918838" cy="185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Dynamic project – scheduling difficult</a:t>
          </a:r>
        </a:p>
      </dsp:txBody>
      <dsp:txXfrm>
        <a:off x="3946070" y="845109"/>
        <a:ext cx="2810266" cy="1744890"/>
      </dsp:txXfrm>
    </dsp:sp>
    <dsp:sp modelId="{667918D5-9E1D-4B94-BCA5-6D18D65FDF29}">
      <dsp:nvSpPr>
        <dsp:cNvPr id="0" name=""/>
        <dsp:cNvSpPr/>
      </dsp:nvSpPr>
      <dsp:spPr>
        <a:xfrm>
          <a:off x="7134938" y="482723"/>
          <a:ext cx="2918838" cy="185346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61733-5F96-485F-A2BB-B4C8843200B8}">
      <dsp:nvSpPr>
        <dsp:cNvPr id="0" name=""/>
        <dsp:cNvSpPr/>
      </dsp:nvSpPr>
      <dsp:spPr>
        <a:xfrm>
          <a:off x="7459253" y="790823"/>
          <a:ext cx="2918838" cy="18534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Very loose requirements</a:t>
          </a:r>
        </a:p>
      </dsp:txBody>
      <dsp:txXfrm>
        <a:off x="7513539" y="845109"/>
        <a:ext cx="2810266" cy="1744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05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FigureOut">
              <a:rPr lang="en-US" dirty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70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FigureOut">
              <a:rPr lang="en-US" dirty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36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FigureOut">
              <a:rPr lang="en-US" dirty="0"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8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6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FigureOut">
              <a:rPr lang="en-US" dirty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3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FigureOut">
              <a:rPr lang="en-US" dirty="0"/>
              <a:t>12/6/2022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FigureOut">
              <a:rPr lang="en-US" dirty="0"/>
              <a:t>12/6/2022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62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FigureOut">
              <a:rPr lang="en-US" dirty="0"/>
              <a:t>12/6/2022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9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FigureOut">
              <a:rPr lang="en-US" dirty="0"/>
              <a:t>12/6/2022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84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12/6/2022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466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1E437638-E86C-41B1-BC86-6F186CB35A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0287" y="0"/>
            <a:ext cx="12202287" cy="6858000"/>
          </a:xfrm>
          <a:prstGeom prst="rect">
            <a:avLst/>
          </a:prstGeom>
          <a:solidFill>
            <a:srgbClr val="333A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87738" y="770467"/>
            <a:ext cx="6298065" cy="3352800"/>
          </a:xfrm>
        </p:spPr>
        <p:txBody>
          <a:bodyPr>
            <a:normAutofit/>
          </a:bodyPr>
          <a:lstStyle/>
          <a:p>
            <a:r>
              <a:rPr lang="en-US" sz="5500">
                <a:cs typeface="Calibri Light"/>
              </a:rPr>
              <a:t>Team 20  - Automated Annotation of Source Code for ML Applications</a:t>
            </a:r>
            <a:endParaRPr lang="en-US" sz="55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68264" y="4206876"/>
            <a:ext cx="5437067" cy="16459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S E 491</a:t>
            </a:r>
          </a:p>
          <a:p>
            <a:r>
              <a:rPr lang="en-US">
                <a:solidFill>
                  <a:srgbClr val="FFFFFF"/>
                </a:solidFill>
                <a:cs typeface="Calibri Light"/>
              </a:rPr>
              <a:t>December 2022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85AEB267-8053-27E6-8073-23A6B548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-3952"/>
            <a:ext cx="4681817" cy="6865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is expected from this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485909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00104-3458-CB61-BEBE-EFE84F291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6656" y="444580"/>
            <a:ext cx="4663440" cy="723400"/>
          </a:xfrm>
        </p:spPr>
        <p:txBody>
          <a:bodyPr/>
          <a:lstStyle/>
          <a:p>
            <a:r>
              <a:rPr lang="en-US" b="1">
                <a:cs typeface="Calibri Light"/>
              </a:rPr>
              <a:t>Functional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36E22-BA94-5C07-4100-40E60EB693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" y="1157197"/>
            <a:ext cx="4663440" cy="1676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Annotation of source code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Correctly chunk and label code </a:t>
            </a:r>
          </a:p>
          <a:p>
            <a:pPr>
              <a:buFont typeface="Wingdings" pitchFamily="34" charset="0"/>
              <a:buChar char="Ø"/>
            </a:pPr>
            <a:endParaRPr lang="en-US">
              <a:cs typeface="Calibri Ligh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C1899F2-5D45-ECAF-1773-32852A520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07608" y="442548"/>
            <a:ext cx="4663440" cy="722376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</a:t>
            </a:r>
            <a:endParaRPr lang="en-US" b="1">
              <a:cs typeface="Calibri Light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83DD03-BF75-2BA6-449F-A0BAC5B072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07608" y="1169481"/>
            <a:ext cx="4835968" cy="111568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ea typeface="+mn-lt"/>
                <a:cs typeface="+mn-lt"/>
              </a:rPr>
              <a:t>Sufficient </a:t>
            </a:r>
            <a:r>
              <a:rPr lang="en-US">
                <a:cs typeface="Calibri Light" panose="020F0302020204030204"/>
              </a:rPr>
              <a:t>hardware to train model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5746D-B76A-0E39-4895-54DB653024C9}"/>
              </a:ext>
            </a:extLst>
          </p:cNvPr>
          <p:cNvSpPr txBox="1">
            <a:spLocks/>
          </p:cNvSpPr>
          <p:nvPr/>
        </p:nvSpPr>
        <p:spPr>
          <a:xfrm>
            <a:off x="670905" y="3069886"/>
            <a:ext cx="4663440" cy="72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cs typeface="Calibri Light"/>
              </a:rPr>
              <a:t>user experience 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51620B-438D-F343-7333-D90AA7424DFB}"/>
              </a:ext>
            </a:extLst>
          </p:cNvPr>
          <p:cNvSpPr txBox="1">
            <a:spLocks/>
          </p:cNvSpPr>
          <p:nvPr/>
        </p:nvSpPr>
        <p:spPr>
          <a:xfrm>
            <a:off x="670905" y="3911899"/>
            <a:ext cx="4663440" cy="71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Labeled code in clear way 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B30C9B1-196A-A820-0438-96045947A642}"/>
              </a:ext>
            </a:extLst>
          </p:cNvPr>
          <p:cNvSpPr txBox="1">
            <a:spLocks/>
          </p:cNvSpPr>
          <p:nvPr/>
        </p:nvSpPr>
        <p:spPr>
          <a:xfrm>
            <a:off x="6001857" y="3067854"/>
            <a:ext cx="4663440" cy="722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ea typeface="+mj-lt"/>
                <a:cs typeface="+mj-lt"/>
              </a:rPr>
              <a:t>User interface </a:t>
            </a:r>
            <a:endParaRPr lang="en-US" b="1">
              <a:cs typeface="Calibri Light"/>
            </a:endParaRP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D41AAA7B-18CC-D6BD-FAFC-360E14E2A05F}"/>
              </a:ext>
            </a:extLst>
          </p:cNvPr>
          <p:cNvSpPr txBox="1">
            <a:spLocks/>
          </p:cNvSpPr>
          <p:nvPr/>
        </p:nvSpPr>
        <p:spPr>
          <a:xfrm>
            <a:off x="5814951" y="3967315"/>
            <a:ext cx="4835968" cy="11156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Documentation required to run and edit the scripts 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112F631-E340-FD54-A389-3D4EE894DAF4}"/>
              </a:ext>
            </a:extLst>
          </p:cNvPr>
          <p:cNvSpPr txBox="1">
            <a:spLocks/>
          </p:cNvSpPr>
          <p:nvPr/>
        </p:nvSpPr>
        <p:spPr>
          <a:xfrm>
            <a:off x="670904" y="5651559"/>
            <a:ext cx="10169968" cy="7131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>
                <a:cs typeface="Calibri Light"/>
              </a:rPr>
              <a:t>There are no requirements concerning aesthetic, economic or </a:t>
            </a:r>
            <a:r>
              <a:rPr lang="en-US" i="1">
                <a:ea typeface="+mn-lt"/>
                <a:cs typeface="+mn-lt"/>
              </a:rPr>
              <a:t>the environment.</a:t>
            </a:r>
            <a:endParaRPr lang="en-US" i="1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87697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might the project internals look like?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en-US" sz="7200" b="1">
                <a:cs typeface="Calibri Light"/>
              </a:rPr>
              <a:t>Conceptual Design Overview</a:t>
            </a:r>
          </a:p>
        </p:txBody>
      </p:sp>
    </p:spTree>
    <p:extLst>
      <p:ext uri="{BB962C8B-B14F-4D97-AF65-F5344CB8AC3E}">
        <p14:creationId xmlns:p14="http://schemas.microsoft.com/office/powerpoint/2010/main" val="3812732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C59F-1825-7E25-9B2F-B221AA14B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150199"/>
          </a:xfrm>
        </p:spPr>
        <p:txBody>
          <a:bodyPr/>
          <a:lstStyle/>
          <a:p>
            <a:r>
              <a:rPr lang="en-US">
                <a:cs typeface="Calibri Light"/>
              </a:rPr>
              <a:t>Conceptual Design </a:t>
            </a:r>
            <a:endParaRPr lang="en-US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6388770-C95F-A664-1F6E-C8F33D7609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7971" y="1567391"/>
            <a:ext cx="10185131" cy="4780843"/>
          </a:xfr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178AB028-F915-420F-1B85-0D4B7E7EF915}"/>
              </a:ext>
            </a:extLst>
          </p:cNvPr>
          <p:cNvSpPr txBox="1">
            <a:spLocks/>
          </p:cNvSpPr>
          <p:nvPr/>
        </p:nvSpPr>
        <p:spPr>
          <a:xfrm>
            <a:off x="3708921" y="3140442"/>
            <a:ext cx="4663440" cy="72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800">
                <a:cs typeface="Calibri Light"/>
              </a:rPr>
              <a:t>  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A4BCFF-AF69-4DBE-1AF2-0841664E9408}"/>
              </a:ext>
            </a:extLst>
          </p:cNvPr>
          <p:cNvSpPr txBox="1"/>
          <p:nvPr/>
        </p:nvSpPr>
        <p:spPr>
          <a:xfrm>
            <a:off x="4089400" y="2240844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55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C8F195-82C2-5A44-3F43-FFE70DED3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224" y="351366"/>
            <a:ext cx="10772775" cy="1658198"/>
          </a:xfrm>
        </p:spPr>
        <p:txBody>
          <a:bodyPr/>
          <a:lstStyle/>
          <a:p>
            <a:r>
              <a:rPr lang="en-US">
                <a:cs typeface="Calibri Light"/>
              </a:rPr>
              <a:t>Design Decisions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10AAC-D8CB-8AB5-2854-789712A82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601" y="2011680"/>
            <a:ext cx="10760780" cy="45987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,Sans-Serif" pitchFamily="34" charset="0"/>
              <a:buChar char="Ø"/>
            </a:pPr>
            <a:r>
              <a:rPr lang="en-US">
                <a:cs typeface="Calibri Light"/>
              </a:rPr>
              <a:t>Language, are project is centered around source code</a:t>
            </a:r>
          </a:p>
          <a:p>
            <a:pPr>
              <a:buFont typeface="Wingdings,Sans-Serif" pitchFamily="34" charset="0"/>
              <a:buChar char="Ø"/>
            </a:pPr>
            <a:r>
              <a:rPr lang="en-US">
                <a:cs typeface="Calibri Light"/>
              </a:rPr>
              <a:t>Chunking and labels, the next step was breaking up source code</a:t>
            </a:r>
          </a:p>
          <a:p>
            <a:pPr>
              <a:buFont typeface="Wingdings,Sans-Serif" pitchFamily="34" charset="0"/>
              <a:buChar char="Ø"/>
            </a:pPr>
            <a:r>
              <a:rPr lang="en-US">
                <a:cs typeface="Calibri Light"/>
              </a:rPr>
              <a:t>Data formatting</a:t>
            </a:r>
          </a:p>
          <a:p>
            <a:pPr>
              <a:buFont typeface="Wingdings,Sans-Serif" pitchFamily="34" charset="0"/>
              <a:buChar char="Ø"/>
            </a:pPr>
            <a:r>
              <a:rPr lang="en-US">
                <a:cs typeface="Calibri Light"/>
              </a:rPr>
              <a:t>ML pipeline</a:t>
            </a:r>
          </a:p>
          <a:p>
            <a:pPr marL="0" indent="0">
              <a:buNone/>
            </a:pPr>
            <a:endParaRPr lang="en-US">
              <a:cs typeface="Calibri Light"/>
            </a:endParaRPr>
          </a:p>
          <a:p>
            <a:pPr marL="0" indent="0">
              <a:buNone/>
            </a:pPr>
            <a:r>
              <a:rPr lang="en-US">
                <a:cs typeface="Calibri Light"/>
              </a:rPr>
              <a:t>Requirements impact</a:t>
            </a:r>
          </a:p>
          <a:p>
            <a:pPr marL="0" indent="0">
              <a:buNone/>
            </a:pPr>
            <a:r>
              <a:rPr lang="en-US">
                <a:cs typeface="Calibri Light"/>
              </a:rPr>
              <a:t>Our requirements were predominantly functional, giving us much leeway for nonfunctional requirements.</a:t>
            </a:r>
          </a:p>
        </p:txBody>
      </p:sp>
    </p:spTree>
    <p:extLst>
      <p:ext uri="{BB962C8B-B14F-4D97-AF65-F5344CB8AC3E}">
        <p14:creationId xmlns:p14="http://schemas.microsoft.com/office/powerpoint/2010/main" val="236525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How will we implement our design?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Detailed Design</a:t>
            </a:r>
          </a:p>
        </p:txBody>
      </p:sp>
    </p:spTree>
    <p:extLst>
      <p:ext uri="{BB962C8B-B14F-4D97-AF65-F5344CB8AC3E}">
        <p14:creationId xmlns:p14="http://schemas.microsoft.com/office/powerpoint/2010/main" val="428834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1BDFF7-FCAB-CCD1-54A8-2B13E6BB8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Abstract Syntax Tree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0A1D2-1531-51D2-B57F-0870A3904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Parse source code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Convert into tree representation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Code is broken up into nodes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Nodes contain valuable information</a:t>
            </a:r>
          </a:p>
          <a:p>
            <a:pPr lvl="2">
              <a:buFont typeface="Wingdings" pitchFamily="34" charset="0"/>
              <a:buChar char="Ø"/>
            </a:pPr>
            <a:r>
              <a:rPr lang="en-US">
                <a:cs typeface="Calibri Light"/>
              </a:rPr>
              <a:t>Node class</a:t>
            </a:r>
            <a:endParaRPr lang="en-US" i="0">
              <a:cs typeface="Calibri Light"/>
            </a:endParaRPr>
          </a:p>
          <a:p>
            <a:pPr lvl="2"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Child / parent nodes</a:t>
            </a:r>
            <a:endParaRPr lang="en-US" i="0">
              <a:cs typeface="Calibri Light"/>
            </a:endParaRPr>
          </a:p>
          <a:p>
            <a:pPr lvl="2">
              <a:buFont typeface="Wingdings" pitchFamily="34" charset="0"/>
              <a:buChar char="Ø"/>
            </a:pPr>
            <a:r>
              <a:rPr lang="en-US">
                <a:cs typeface="Calibri Light"/>
              </a:rPr>
              <a:t>Line in code</a:t>
            </a:r>
            <a:endParaRPr lang="en-US" i="0">
              <a:cs typeface="Calibri Light"/>
            </a:endParaRPr>
          </a:p>
          <a:p>
            <a:pPr lvl="2"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Code snippet</a:t>
            </a:r>
            <a:endParaRPr lang="en-US" i="0"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2FAF158-B11D-8699-77C8-70D8040A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0038" y="2015904"/>
            <a:ext cx="3345711" cy="376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3442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744C2-AC46-3CD3-7013-9DD810701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JSON Preprocessing</a:t>
            </a:r>
            <a:endParaRPr lang="en-US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7CB4A6CC-F5A3-1D04-08B5-937AF166D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250" y="4058535"/>
            <a:ext cx="11939931" cy="23560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8BF6D82-AE3B-729E-40A5-D64A82178C32}"/>
              </a:ext>
            </a:extLst>
          </p:cNvPr>
          <p:cNvSpPr txBox="1"/>
          <p:nvPr/>
        </p:nvSpPr>
        <p:spPr>
          <a:xfrm>
            <a:off x="196391" y="2156236"/>
            <a:ext cx="11689237" cy="137031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91440" indent="-91440">
              <a:lnSpc>
                <a:spcPct val="85000"/>
              </a:lnSpc>
              <a:spcBef>
                <a:spcPts val="1300"/>
              </a:spcBef>
              <a:buFont typeface="Wingdings" pitchFamily="34" charset="0"/>
              <a:buChar char="Ø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Create dataset formatted as a JSON object</a:t>
            </a:r>
          </a:p>
          <a:p>
            <a:pPr marL="91440" indent="-91440">
              <a:lnSpc>
                <a:spcPct val="85000"/>
              </a:lnSpc>
              <a:spcBef>
                <a:spcPts val="1300"/>
              </a:spcBef>
              <a:buFont typeface="Wingdings" pitchFamily="34" charset="0"/>
              <a:buChar char="Ø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Separate the tokens and the labels in different properties</a:t>
            </a:r>
          </a:p>
          <a:p>
            <a:pPr marL="91440" indent="-91440">
              <a:lnSpc>
                <a:spcPct val="85000"/>
              </a:lnSpc>
              <a:spcBef>
                <a:spcPts val="1300"/>
              </a:spcBef>
              <a:buFont typeface="Wingdings" pitchFamily="34" charset="0"/>
              <a:buChar char="Ø"/>
            </a:pPr>
            <a:r>
              <a:rPr lang="en-US" sz="240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Store other relevant data</a:t>
            </a:r>
          </a:p>
        </p:txBody>
      </p:sp>
    </p:spTree>
    <p:extLst>
      <p:ext uri="{BB962C8B-B14F-4D97-AF65-F5344CB8AC3E}">
        <p14:creationId xmlns:p14="http://schemas.microsoft.com/office/powerpoint/2010/main" val="3224613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A2325-55BF-3E84-59AE-CE1B8AB81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30CC6-AB29-F55A-1F02-B2BD5147B6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Data Columns (Code Snippet, Label)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Split the data into training and testing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Train Models  (Logistic Regression, Decision Tree, Random Forest)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Compare Accuracy </a:t>
            </a:r>
          </a:p>
        </p:txBody>
      </p:sp>
    </p:spTree>
    <p:extLst>
      <p:ext uri="{BB962C8B-B14F-4D97-AF65-F5344CB8AC3E}">
        <p14:creationId xmlns:p14="http://schemas.microsoft.com/office/powerpoint/2010/main" val="1089213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progress has been made thus far?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7200" b="1">
                <a:cs typeface="Calibri Light"/>
              </a:rPr>
              <a:t>Analysis, Prototypes, Implementations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3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6F83B-6FA4-F325-EFCD-6E6FE545B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668" y="-3229"/>
            <a:ext cx="10772775" cy="1658198"/>
          </a:xfrm>
        </p:spPr>
        <p:txBody>
          <a:bodyPr/>
          <a:lstStyle/>
          <a:p>
            <a:r>
              <a:rPr lang="en-US">
                <a:cs typeface="Calibri Light"/>
              </a:rPr>
              <a:t>Team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921344-9514-E075-C3EC-F019F2444366}"/>
              </a:ext>
            </a:extLst>
          </p:cNvPr>
          <p:cNvSpPr txBox="1"/>
          <p:nvPr/>
        </p:nvSpPr>
        <p:spPr>
          <a:xfrm>
            <a:off x="785567" y="1657546"/>
            <a:ext cx="5318289" cy="36625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cs typeface="Calibri Light"/>
              </a:rPr>
              <a:t>Robby Rice  - </a:t>
            </a:r>
            <a:r>
              <a:rPr lang="en-US" sz="2400">
                <a:cs typeface="Calibri Light"/>
              </a:rPr>
              <a:t>Digital Content Coordinator</a:t>
            </a:r>
          </a:p>
          <a:p>
            <a:endParaRPr lang="en-US" sz="3200">
              <a:cs typeface="Calibri Light"/>
            </a:endParaRPr>
          </a:p>
          <a:p>
            <a:r>
              <a:rPr lang="en-US" sz="3200">
                <a:cs typeface="Calibri Light"/>
              </a:rPr>
              <a:t>Maxwell Sutcliffe  - </a:t>
            </a:r>
            <a:r>
              <a:rPr lang="en-US" sz="2400">
                <a:cs typeface="Calibri Light"/>
              </a:rPr>
              <a:t>Client Communicator Coordinator</a:t>
            </a:r>
          </a:p>
          <a:p>
            <a:endParaRPr lang="en-US" sz="3200">
              <a:cs typeface="Calibri Light"/>
            </a:endParaRPr>
          </a:p>
          <a:p>
            <a:r>
              <a:rPr lang="en-US" sz="3200">
                <a:cs typeface="Calibri Light"/>
              </a:rPr>
              <a:t>Tanner Dunn  - </a:t>
            </a:r>
            <a:r>
              <a:rPr lang="en-US" sz="2400">
                <a:cs typeface="Calibri Light"/>
              </a:rPr>
              <a:t>Agile Framework Organizer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68436-2D10-50B0-91F6-75000BD4023A}"/>
              </a:ext>
            </a:extLst>
          </p:cNvPr>
          <p:cNvSpPr txBox="1"/>
          <p:nvPr/>
        </p:nvSpPr>
        <p:spPr>
          <a:xfrm>
            <a:off x="6499906" y="1658807"/>
            <a:ext cx="5577525" cy="42780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ea typeface="+mn-lt"/>
                <a:cs typeface="+mn-lt"/>
              </a:rPr>
              <a:t>Gavin Canfield  - </a:t>
            </a:r>
            <a:r>
              <a:rPr lang="en-US" sz="2400">
                <a:ea typeface="+mn-lt"/>
                <a:cs typeface="+mn-lt"/>
              </a:rPr>
              <a:t>Quality Control</a:t>
            </a:r>
          </a:p>
          <a:p>
            <a:endParaRPr lang="en-US" sz="3200">
              <a:ea typeface="+mn-lt"/>
              <a:cs typeface="+mn-lt"/>
            </a:endParaRPr>
          </a:p>
          <a:p>
            <a:r>
              <a:rPr lang="en-US" sz="3200">
                <a:ea typeface="+mn-lt"/>
                <a:cs typeface="+mn-lt"/>
              </a:rPr>
              <a:t>Amon McAllister  - </a:t>
            </a:r>
            <a:r>
              <a:rPr lang="en-US" sz="2400">
                <a:ea typeface="+mn-lt"/>
                <a:cs typeface="+mn-lt"/>
              </a:rPr>
              <a:t>Individual Component Design</a:t>
            </a:r>
          </a:p>
          <a:p>
            <a:pPr algn="l"/>
            <a:endParaRPr lang="en-US" sz="3200">
              <a:cs typeface="Calibri Light"/>
            </a:endParaRPr>
          </a:p>
          <a:p>
            <a:endParaRPr lang="en-US" sz="3200">
              <a:cs typeface="Calibri Light"/>
            </a:endParaRPr>
          </a:p>
          <a:p>
            <a:r>
              <a:rPr lang="en-US" sz="3200">
                <a:cs typeface="Calibri Light"/>
              </a:rPr>
              <a:t>Arushi Sharma  -</a:t>
            </a:r>
            <a:r>
              <a:rPr lang="en-US" sz="2800">
                <a:cs typeface="Calibri Light"/>
              </a:rPr>
              <a:t> </a:t>
            </a:r>
            <a:r>
              <a:rPr lang="en-US" sz="2400">
                <a:cs typeface="Calibri Light"/>
              </a:rPr>
              <a:t>Client</a:t>
            </a:r>
          </a:p>
          <a:p>
            <a:r>
              <a:rPr lang="en-US" sz="3200">
                <a:cs typeface="Calibri Light"/>
              </a:rPr>
              <a:t>Professor Ali </a:t>
            </a:r>
            <a:r>
              <a:rPr lang="en-US" sz="3200" err="1">
                <a:cs typeface="Calibri Light"/>
              </a:rPr>
              <a:t>Jannesari</a:t>
            </a:r>
            <a:r>
              <a:rPr lang="en-US" sz="2800">
                <a:cs typeface="Calibri Light"/>
              </a:rPr>
              <a:t>  - </a:t>
            </a:r>
            <a:r>
              <a:rPr lang="en-US" sz="2400">
                <a:cs typeface="Calibri Light"/>
              </a:rPr>
              <a:t>Faculty Advisor</a:t>
            </a:r>
          </a:p>
        </p:txBody>
      </p:sp>
    </p:spTree>
    <p:extLst>
      <p:ext uri="{BB962C8B-B14F-4D97-AF65-F5344CB8AC3E}">
        <p14:creationId xmlns:p14="http://schemas.microsoft.com/office/powerpoint/2010/main" val="3608797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8023C-E846-1DFE-1652-A21A9138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+mj-lt"/>
                <a:cs typeface="+mj-lt"/>
              </a:rPr>
              <a:t>Implementations 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606BC92-7475-5548-D8A4-6C5566372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" y="2040467"/>
            <a:ext cx="3728912" cy="723400"/>
          </a:xfrm>
        </p:spPr>
        <p:txBody>
          <a:bodyPr/>
          <a:lstStyle/>
          <a:p>
            <a:r>
              <a:rPr lang="en-US">
                <a:cs typeface="Calibri Light"/>
              </a:rPr>
              <a:t>1st iteration : </a:t>
            </a:r>
            <a:r>
              <a:rPr lang="en-US" err="1">
                <a:cs typeface="Calibri Light"/>
              </a:rPr>
              <a:t>jflex</a:t>
            </a:r>
            <a:endParaRPr lang="en-US" err="1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A3B0B8-42E0-FCC6-4530-C9E70C51B4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0" y="2753084"/>
            <a:ext cx="3728912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Regex proved to be difficult and time consuming </a:t>
            </a:r>
            <a:endParaRPr lang="en-US"/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Did not do enough </a:t>
            </a:r>
          </a:p>
          <a:p>
            <a:pPr>
              <a:buFont typeface="Wingdings" pitchFamily="34" charset="0"/>
              <a:buChar char="Ø"/>
            </a:pPr>
            <a:endParaRPr lang="en-US">
              <a:cs typeface="Calibri Ligh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642BF30-3D48-4EC7-7B76-73E28C958B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282325" y="2052812"/>
            <a:ext cx="3887063" cy="707999"/>
          </a:xfrm>
        </p:spPr>
        <p:txBody>
          <a:bodyPr/>
          <a:lstStyle/>
          <a:p>
            <a:r>
              <a:rPr lang="en-US">
                <a:cs typeface="Calibri Light"/>
              </a:rPr>
              <a:t>2nd iteration : </a:t>
            </a:r>
            <a:r>
              <a:rPr lang="en-US" err="1">
                <a:cs typeface="Calibri Light"/>
              </a:rPr>
              <a:t>antlr</a:t>
            </a:r>
            <a:r>
              <a:rPr lang="en-US">
                <a:cs typeface="Calibri Light"/>
              </a:rPr>
              <a:t> 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DE47364-55B8-F663-7CFC-20BDCA94C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82325" y="2750990"/>
            <a:ext cx="3887063" cy="3200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Went beyond what was trying to be done </a:t>
            </a:r>
            <a:endParaRPr lang="en-US"/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Back tracking proved to be to be difficult and time consuming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Did too much 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F94EA28-F66D-6991-DEE9-F743AD109D13}"/>
              </a:ext>
            </a:extLst>
          </p:cNvPr>
          <p:cNvSpPr txBox="1">
            <a:spLocks/>
          </p:cNvSpPr>
          <p:nvPr/>
        </p:nvSpPr>
        <p:spPr>
          <a:xfrm>
            <a:off x="8158461" y="2047061"/>
            <a:ext cx="3714535" cy="707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None/>
              <a:defRPr sz="2200" b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800" b="1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 Light"/>
              </a:rPr>
              <a:t>3rd  iteration : </a:t>
            </a:r>
            <a:r>
              <a:rPr lang="en-US" err="1">
                <a:cs typeface="Calibri Light"/>
              </a:rPr>
              <a:t>Javaparser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1CE5D487-9CBD-E968-073A-8E041165BE09}"/>
              </a:ext>
            </a:extLst>
          </p:cNvPr>
          <p:cNvSpPr txBox="1">
            <a:spLocks/>
          </p:cNvSpPr>
          <p:nvPr/>
        </p:nvSpPr>
        <p:spPr>
          <a:xfrm>
            <a:off x="8158461" y="2745239"/>
            <a:ext cx="3887063" cy="32004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Worked well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Simple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Many additional tools for analysis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Built in abstract syntax tree </a:t>
            </a:r>
          </a:p>
          <a:p>
            <a:pPr>
              <a:buFont typeface="Wingdings" pitchFamily="34" charset="0"/>
              <a:buChar char="Ø"/>
            </a:pPr>
            <a:endParaRPr lang="en-US">
              <a:cs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414751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Text&#10;&#10;Description automatically generated">
            <a:extLst>
              <a:ext uri="{FF2B5EF4-FFF2-40B4-BE49-F238E27FC236}">
                <a16:creationId xmlns:a16="http://schemas.microsoft.com/office/drawing/2014/main" id="{A02BE494-5231-1126-E98E-3C8D4E430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" y="577227"/>
            <a:ext cx="12163878" cy="55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835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have been some challenges?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Design Complexity</a:t>
            </a:r>
          </a:p>
        </p:txBody>
      </p:sp>
    </p:spTree>
    <p:extLst>
      <p:ext uri="{BB962C8B-B14F-4D97-AF65-F5344CB8AC3E}">
        <p14:creationId xmlns:p14="http://schemas.microsoft.com/office/powerpoint/2010/main" val="14632057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BBD61-A45B-E48A-4F6A-324AE5F20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Complexity 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F8F29-5981-70FE-74CB-F8F92AA643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Chunk and labeling code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43C0F-AF4F-323D-B45C-29B46B2C94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ea typeface="+mn-lt"/>
                <a:cs typeface="+mn-lt"/>
              </a:rPr>
              <a:t>Numerous </a:t>
            </a:r>
            <a:r>
              <a:rPr lang="en-US">
                <a:cs typeface="Calibri Light" panose="020F0302020204030204"/>
              </a:rPr>
              <a:t>ways to label code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Numerous ways to write code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Numerous edge cases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Numerous online parses that can help (</a:t>
            </a:r>
            <a:r>
              <a:rPr lang="en-US" err="1">
                <a:cs typeface="Calibri Light" panose="020F0302020204030204"/>
              </a:rPr>
              <a:t>Jflex</a:t>
            </a:r>
            <a:r>
              <a:rPr lang="en-US">
                <a:cs typeface="Calibri Light" panose="020F0302020204030204"/>
              </a:rPr>
              <a:t>, </a:t>
            </a:r>
            <a:r>
              <a:rPr lang="en-US" err="1">
                <a:cs typeface="Calibri Light" panose="020F0302020204030204"/>
              </a:rPr>
              <a:t>Antlr</a:t>
            </a:r>
            <a:r>
              <a:rPr lang="en-US">
                <a:cs typeface="Calibri Light" panose="020F0302020204030204"/>
              </a:rPr>
              <a:t>, and </a:t>
            </a:r>
            <a:r>
              <a:rPr lang="en-US" err="1">
                <a:cs typeface="Calibri Light" panose="020F0302020204030204"/>
              </a:rPr>
              <a:t>JavaParser</a:t>
            </a:r>
            <a:r>
              <a:rPr lang="en-US">
                <a:cs typeface="Calibri Light" panose="020F0302020204030204"/>
              </a:rPr>
              <a:t>)</a:t>
            </a:r>
          </a:p>
          <a:p>
            <a:pPr>
              <a:buFont typeface="Wingdings" pitchFamily="34" charset="0"/>
              <a:buChar char="Ø"/>
            </a:pPr>
            <a:endParaRPr lang="en-US">
              <a:cs typeface="Calibri Light" panose="020F0302020204030204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AE7D97-AA5D-59D7-55B8-6579235DAE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Machine learning 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263C8C0-83CB-DF5B-30A4-E72740DCD57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Numerous algorithms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Numerous factors to consider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Reiterations between the label creation and the machine learning aspect </a:t>
            </a:r>
          </a:p>
        </p:txBody>
      </p:sp>
    </p:spTree>
    <p:extLst>
      <p:ext uri="{BB962C8B-B14F-4D97-AF65-F5344CB8AC3E}">
        <p14:creationId xmlns:p14="http://schemas.microsoft.com/office/powerpoint/2010/main" val="3817639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are some techniques and ideas we used to plan?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Project Plan</a:t>
            </a:r>
          </a:p>
        </p:txBody>
      </p:sp>
    </p:spTree>
    <p:extLst>
      <p:ext uri="{BB962C8B-B14F-4D97-AF65-F5344CB8AC3E}">
        <p14:creationId xmlns:p14="http://schemas.microsoft.com/office/powerpoint/2010/main" val="1670426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8E3A9-5957-9FE4-479B-835957BEE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4E8C2E-2FCC-CDBC-5623-519E476C046D}"/>
              </a:ext>
            </a:extLst>
          </p:cNvPr>
          <p:cNvSpPr txBox="1"/>
          <p:nvPr/>
        </p:nvSpPr>
        <p:spPr>
          <a:xfrm>
            <a:off x="4920073" y="2276592"/>
            <a:ext cx="251177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 Light"/>
              </a:rPr>
              <a:t>Todo: Update</a:t>
            </a:r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688B95CF-BB03-CE3A-C26C-88D503722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944" y="2011680"/>
            <a:ext cx="9795149" cy="3766185"/>
          </a:xfrm>
        </p:spPr>
      </p:pic>
    </p:spTree>
    <p:extLst>
      <p:ext uri="{BB962C8B-B14F-4D97-AF65-F5344CB8AC3E}">
        <p14:creationId xmlns:p14="http://schemas.microsoft.com/office/powerpoint/2010/main" val="8839637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65D52-3898-ED39-5C6B-CB165F578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492" y="338547"/>
            <a:ext cx="10772775" cy="1658198"/>
          </a:xfrm>
        </p:spPr>
        <p:txBody>
          <a:bodyPr/>
          <a:lstStyle/>
          <a:p>
            <a:r>
              <a:rPr lang="en-US">
                <a:cs typeface="Calibri Light"/>
              </a:rPr>
              <a:t>Planning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306D0-1437-A93E-2CFF-5B8E1F502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24" y="1711173"/>
            <a:ext cx="10753725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Agile Methodology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Weekly Sprint Planning/Review with Stakeholder</a:t>
            </a:r>
          </a:p>
          <a:p>
            <a:pPr marL="0" indent="0">
              <a:buNone/>
            </a:pPr>
            <a:endParaRPr lang="en-US">
              <a:cs typeface="Calibri Light" panose="020F0302020204030204"/>
            </a:endParaRPr>
          </a:p>
          <a:p>
            <a:pPr>
              <a:buFont typeface="Wingdings" pitchFamily="34" charset="0"/>
              <a:buChar char="Ø"/>
            </a:pPr>
            <a:endParaRPr lang="en-US">
              <a:cs typeface="Calibri Light" panose="020F0302020204030204"/>
            </a:endParaRPr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CADD2410-D25C-C93B-D44E-91A620BAA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950" y="2662653"/>
            <a:ext cx="9075312" cy="376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790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Problems? How did we solve them?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306206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Risks/challenges</a:t>
            </a:r>
          </a:p>
        </p:txBody>
      </p:sp>
    </p:spTree>
    <p:extLst>
      <p:ext uri="{BB962C8B-B14F-4D97-AF65-F5344CB8AC3E}">
        <p14:creationId xmlns:p14="http://schemas.microsoft.com/office/powerpoint/2010/main" val="20788190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8EC96-E0C1-FA47-B10B-059FF343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Risks &amp; </a:t>
            </a:r>
            <a:r>
              <a:rPr lang="en-US">
                <a:ea typeface="+mj-lt"/>
                <a:cs typeface="+mj-lt"/>
              </a:rPr>
              <a:t>Challenges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40BA2-6367-0AF4-86F5-ABD99FBC2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62" y="2011680"/>
            <a:ext cx="7283536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Tool is inaccurate (0.8)</a:t>
            </a:r>
          </a:p>
          <a:p>
            <a:pPr marL="347345" lvl="1" indent="0"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ML pipeline is bias, research inaccurate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Final Decisions – Committing to use of Tools</a:t>
            </a:r>
          </a:p>
          <a:p>
            <a:pPr marL="347345" lvl="1" indent="0">
              <a:buFont typeface="Wingdings,Sans-Serif"/>
              <a:buChar char="Ø"/>
            </a:pPr>
            <a:endParaRPr lang="en-US">
              <a:ea typeface="+mn-lt"/>
              <a:cs typeface="+mn-lt"/>
            </a:endParaRPr>
          </a:p>
          <a:p>
            <a:pPr marL="4445" lvl="1" indent="0">
              <a:buNone/>
            </a:pPr>
            <a:endParaRPr lang="en-US">
              <a:cs typeface="Calibri Light" panose="020F0302020204030204"/>
            </a:endParaRPr>
          </a:p>
          <a:p>
            <a:pPr>
              <a:buFont typeface="Wingdings" pitchFamily="34" charset="0"/>
              <a:buChar char="Ø"/>
            </a:pPr>
            <a:endParaRPr lang="en-US">
              <a:cs typeface="Calibri Light" panose="020F0302020204030204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296EFDE2-FD04-1994-4B91-C303BA465A87}"/>
              </a:ext>
            </a:extLst>
          </p:cNvPr>
          <p:cNvSpPr txBox="1"/>
          <p:nvPr/>
        </p:nvSpPr>
        <p:spPr>
          <a:xfrm>
            <a:off x="89646" y="6443383"/>
            <a:ext cx="272302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 Light"/>
              </a:rPr>
              <a:t>Full risks table: Index 5</a:t>
            </a:r>
            <a:endParaRPr lang="en-US"/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DAEC042E-2E21-C41E-CDF3-4DB4E4201E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15764"/>
              </p:ext>
            </p:extLst>
          </p:nvPr>
        </p:nvGraphicFramePr>
        <p:xfrm>
          <a:off x="697739" y="3232141"/>
          <a:ext cx="10378092" cy="31270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67605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How are we testing?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306206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Test Plan</a:t>
            </a:r>
          </a:p>
        </p:txBody>
      </p:sp>
    </p:spTree>
    <p:extLst>
      <p:ext uri="{BB962C8B-B14F-4D97-AF65-F5344CB8AC3E}">
        <p14:creationId xmlns:p14="http://schemas.microsoft.com/office/powerpoint/2010/main" val="2830102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6AC2C-0073-EE0B-3BFE-94EE1660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Presentation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9A05B-9C42-998F-96D3-F62CFB8ADD95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Project Context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Users, Needs, and Problem Statement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Requirements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Conceptual Design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Detailed Design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Analysis, Prototypes, or Implementations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0725F-4C65-3B24-925B-D6A512EFBF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50175" y="2202382"/>
            <a:ext cx="4663440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Design Complexity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Project Plan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Risks/ Challenges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Test Plan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Conclusions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Appendix</a:t>
            </a:r>
          </a:p>
        </p:txBody>
      </p:sp>
      <p:pic>
        <p:nvPicPr>
          <p:cNvPr id="6" name="Picture 6" descr="Overhead of team office desk">
            <a:extLst>
              <a:ext uri="{FF2B5EF4-FFF2-40B4-BE49-F238E27FC236}">
                <a16:creationId xmlns:a16="http://schemas.microsoft.com/office/drawing/2014/main" id="{63E3AF20-EF6A-B382-1F12-D6159C47F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3927" y="3567260"/>
            <a:ext cx="4934931" cy="328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1456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F505E-D098-2072-958B-F9164B3AC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Testing Plan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A882-7222-7DA8-2614-142729817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62" y="2011680"/>
            <a:ext cx="10774319" cy="4607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Twofold: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D75B9E-881C-DC3E-D46D-3BD8D67B74F4}"/>
              </a:ext>
            </a:extLst>
          </p:cNvPr>
          <p:cNvSpPr txBox="1"/>
          <p:nvPr/>
        </p:nvSpPr>
        <p:spPr>
          <a:xfrm>
            <a:off x="659025" y="2800865"/>
            <a:ext cx="510745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>
                <a:cs typeface="Calibri Light"/>
              </a:rPr>
              <a:t>Labeling tool:</a:t>
            </a:r>
          </a:p>
          <a:p>
            <a:r>
              <a:rPr lang="en-US" sz="2000">
                <a:cs typeface="Calibri Light"/>
              </a:rPr>
              <a:t>Test for human error</a:t>
            </a:r>
          </a:p>
          <a:p>
            <a:r>
              <a:rPr lang="en-US" sz="2000">
                <a:cs typeface="Calibri Light"/>
              </a:rPr>
              <a:t>Traditional testing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2F562E-BA0A-0A3A-03F3-A7DE3ABFB9CA}"/>
              </a:ext>
            </a:extLst>
          </p:cNvPr>
          <p:cNvSpPr txBox="1"/>
          <p:nvPr/>
        </p:nvSpPr>
        <p:spPr>
          <a:xfrm>
            <a:off x="659025" y="4427838"/>
            <a:ext cx="5107459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u="sng">
                <a:cs typeface="Calibri Light"/>
              </a:rPr>
              <a:t>Machine Learning:</a:t>
            </a:r>
          </a:p>
          <a:p>
            <a:r>
              <a:rPr lang="en-US" sz="2000">
                <a:cs typeface="Calibri Light"/>
              </a:rPr>
              <a:t>Test multiple algorithms</a:t>
            </a:r>
          </a:p>
          <a:p>
            <a:r>
              <a:rPr lang="en-US" sz="2000">
                <a:cs typeface="Calibri Light"/>
              </a:rPr>
              <a:t>Check for correctness</a:t>
            </a:r>
          </a:p>
        </p:txBody>
      </p:sp>
      <p:pic>
        <p:nvPicPr>
          <p:cNvPr id="6" name="Picture 6" descr="Digital technology vision exam eye test">
            <a:extLst>
              <a:ext uri="{FF2B5EF4-FFF2-40B4-BE49-F238E27FC236}">
                <a16:creationId xmlns:a16="http://schemas.microsoft.com/office/drawing/2014/main" id="{D646BC34-CD7A-3089-DE87-EAB184652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8888" y="2205680"/>
            <a:ext cx="5729415" cy="382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1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8D9F-21A7-2C5F-FACA-036A5EF96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Units and Interfaces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16571-5AE6-95D4-EA37-90E8993F8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245" y="2157356"/>
            <a:ext cx="5442136" cy="3766185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3200">
                <a:cs typeface="Calibri Light"/>
              </a:rPr>
              <a:t>Units (individual components):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User Input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Abstract Syntax Tree Creation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AST </a:t>
            </a:r>
            <a:r>
              <a:rPr lang="en-US" err="1">
                <a:cs typeface="Calibri Light"/>
              </a:rPr>
              <a:t>Classname</a:t>
            </a:r>
            <a:r>
              <a:rPr lang="en-US">
                <a:cs typeface="Calibri Light"/>
              </a:rPr>
              <a:t> Gatherer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Label File Creation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932E97-39DE-2D7F-B1B5-9A9BF3CC779E}"/>
              </a:ext>
            </a:extLst>
          </p:cNvPr>
          <p:cNvSpPr txBox="1">
            <a:spLocks/>
          </p:cNvSpPr>
          <p:nvPr/>
        </p:nvSpPr>
        <p:spPr>
          <a:xfrm>
            <a:off x="6241497" y="2152875"/>
            <a:ext cx="4175872" cy="376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>
                <a:cs typeface="Calibri Light"/>
              </a:rPr>
              <a:t>Interfaces (combined components):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AST Internals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User Interactions</a:t>
            </a:r>
          </a:p>
        </p:txBody>
      </p:sp>
      <p:pic>
        <p:nvPicPr>
          <p:cNvPr id="8" name="Picture 8" descr="Abstract background of data">
            <a:extLst>
              <a:ext uri="{FF2B5EF4-FFF2-40B4-BE49-F238E27FC236}">
                <a16:creationId xmlns:a16="http://schemas.microsoft.com/office/drawing/2014/main" id="{DD340C6E-1EC5-EC2F-6331-B90038C2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36" y="4596093"/>
            <a:ext cx="8940052" cy="1890432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CEBAE2C-53A4-584A-E326-D0AF1B58063A}"/>
              </a:ext>
            </a:extLst>
          </p:cNvPr>
          <p:cNvSpPr txBox="1"/>
          <p:nvPr/>
        </p:nvSpPr>
        <p:spPr>
          <a:xfrm>
            <a:off x="33618" y="6488204"/>
            <a:ext cx="32385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 Light"/>
              </a:rPr>
              <a:t>Detailed Unit Tests table: Index 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89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773F3-A040-E836-BAD2-BF0988110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Acceptance Testing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664D2-305C-8D55-1619-30BC199B81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245" y="2011680"/>
            <a:ext cx="7828989" cy="376618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The most important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Label files must be correct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Incorrectness can lead to incorrect machine learning conclusions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"Accuracy" in our case is not missing a feature in the code</a:t>
            </a:r>
          </a:p>
          <a:p>
            <a:pPr marL="347345" lvl="1" indent="0"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Current setup won't create new features if they're not there</a:t>
            </a:r>
          </a:p>
        </p:txBody>
      </p:sp>
    </p:spTree>
    <p:extLst>
      <p:ext uri="{BB962C8B-B14F-4D97-AF65-F5344CB8AC3E}">
        <p14:creationId xmlns:p14="http://schemas.microsoft.com/office/powerpoint/2010/main" val="15491612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33C36-5ACA-F0E0-2099-6A2D2580E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Thank you!</a:t>
            </a:r>
            <a:endParaRPr lang="en-US"/>
          </a:p>
        </p:txBody>
      </p:sp>
      <p:pic>
        <p:nvPicPr>
          <p:cNvPr id="5" name="Picture 5" descr="Abstract nylon string background">
            <a:extLst>
              <a:ext uri="{FF2B5EF4-FFF2-40B4-BE49-F238E27FC236}">
                <a16:creationId xmlns:a16="http://schemas.microsoft.com/office/drawing/2014/main" id="{8A1B37AC-E27A-AB63-2824-ACA1212148C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685" r="685"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E9513B-3176-A6BF-504D-7D167188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7780" y="6032100"/>
            <a:ext cx="9229344" cy="533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48500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75840E-A3BD-1934-AA59-C665F806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Index 1</a:t>
            </a:r>
            <a:endParaRPr lang="en-US"/>
          </a:p>
        </p:txBody>
      </p:sp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7FBA72F7-C795-22E7-4211-67FEA6432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314501"/>
            <a:ext cx="6096000" cy="3466997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CD034-DA74-D17E-0516-520959D36C5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Diagram of label-maker internals.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180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AE11A-C799-BFFE-D1CC-B2F66DC65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Index 2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58FF081-EA1A-A7B2-14F7-6E02E81B51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99458521"/>
              </p:ext>
            </p:extLst>
          </p:nvPr>
        </p:nvGraphicFramePr>
        <p:xfrm>
          <a:off x="762000" y="762000"/>
          <a:ext cx="6096000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57329452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4928162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34279428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Name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Description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Test Plan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8463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User Input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Grabs user input file and asks for parameters for label file creation.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Give sample input and ensure file location exists and writes correct file output. Edge cases include empty strings and illegal characters that would interfere with label file creation.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578105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Abstract Syntax Tree Creation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Creates an abstract syntax tree from source code.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Out of our control as we use a tool called JavaParser for this, however, we can test it with edge cases (empty .java files).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19742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AST Classname Gatherer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Given an AST, we traverse through the AST nodes and collect the line number and type of feature.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Create Java files that do not follow convention but can technically compile. Test parameters (low vs high level classnames) are being correctly sorted.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48728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Label File Creation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Given a classname TreeMap, print keys and values to label file.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endParaRPr lang="en-US">
                        <a:effectLst/>
                      </a:endParaRPr>
                    </a:p>
                    <a:p>
                      <a:pPr algn="l" rtl="0" fontAlgn="base"/>
                      <a:r>
                        <a:rPr lang="en-US" sz="1000">
                          <a:effectLst/>
                        </a:rPr>
                        <a:t>Test what happens when label file cannot be created, or dictionary is empty. Edge case testing. </a:t>
                      </a:r>
                      <a:endParaRPr lang="en-US" b="0" i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32119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E9272A-3E3E-C481-6972-ACB9062980D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Detailed test plan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234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15165-F6CB-7678-2767-51F5B732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7785" y="228517"/>
            <a:ext cx="3394486" cy="597946"/>
          </a:xfrm>
        </p:spPr>
        <p:txBody>
          <a:bodyPr/>
          <a:lstStyle/>
          <a:p>
            <a:r>
              <a:rPr lang="en-US">
                <a:cs typeface="Calibri Light"/>
              </a:rPr>
              <a:t>Index 3</a:t>
            </a:r>
            <a:endParaRPr lang="en-US"/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9A7A1489-56CC-3DAD-0422-60881C077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53" y="1396736"/>
            <a:ext cx="11732558" cy="535320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4928-A62A-DE66-E30D-9863C0ED43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97541" y="909372"/>
            <a:ext cx="3398520" cy="7625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Label example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152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0938A-2492-17EB-5DB8-9D631A4AC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Index 4</a:t>
            </a:r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9C15051-DFB5-A228-06B3-8D34B9FC3C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745" y="2763090"/>
            <a:ext cx="7007599" cy="13430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00BA2F-21E4-52CE-3348-60E506A1C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 Light"/>
              </a:rPr>
              <a:t>TreeMap</a:t>
            </a:r>
            <a:r>
              <a:rPr lang="en-US">
                <a:cs typeface="Calibri Light"/>
              </a:rPr>
              <a:t> data structure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754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FFDB6-1267-1286-723C-56BA6C238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Index 5</a:t>
            </a:r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BD8482F-E4A6-4DD5-C9A0-82FBC7A729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1683608"/>
              </p:ext>
            </p:extLst>
          </p:nvPr>
        </p:nvGraphicFramePr>
        <p:xfrm>
          <a:off x="1759324" y="89647"/>
          <a:ext cx="3563278" cy="65442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3274">
                  <a:extLst>
                    <a:ext uri="{9D8B030D-6E8A-4147-A177-3AD203B41FA5}">
                      <a16:colId xmlns:a16="http://schemas.microsoft.com/office/drawing/2014/main" val="3628202998"/>
                    </a:ext>
                  </a:extLst>
                </a:gridCol>
                <a:gridCol w="993248">
                  <a:extLst>
                    <a:ext uri="{9D8B030D-6E8A-4147-A177-3AD203B41FA5}">
                      <a16:colId xmlns:a16="http://schemas.microsoft.com/office/drawing/2014/main" val="4265521415"/>
                    </a:ext>
                  </a:extLst>
                </a:gridCol>
                <a:gridCol w="1396756">
                  <a:extLst>
                    <a:ext uri="{9D8B030D-6E8A-4147-A177-3AD203B41FA5}">
                      <a16:colId xmlns:a16="http://schemas.microsoft.com/office/drawing/2014/main" val="251027442"/>
                    </a:ext>
                  </a:extLst>
                </a:gridCol>
              </a:tblGrid>
              <a:tr h="280147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Task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Risks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000">
                          <a:effectLst/>
                        </a:rPr>
                        <a:t>Mitigation Efforts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6979999"/>
                  </a:ext>
                </a:extLst>
              </a:tr>
              <a:tr h="481852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Decide on Tags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N/A, largely a research task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225002"/>
                  </a:ext>
                </a:extLst>
              </a:tr>
              <a:tr h="481852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Manual Dataset Creation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Incorrect Tagging, 0.2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4167065"/>
                  </a:ext>
                </a:extLst>
              </a:tr>
              <a:tr h="2039470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Create </a:t>
                      </a:r>
                      <a:r>
                        <a:rPr lang="en-US" sz="1000" err="1">
                          <a:effectLst/>
                        </a:rPr>
                        <a:t>RegEx</a:t>
                      </a:r>
                      <a:r>
                        <a:rPr lang="en-US" sz="1000">
                          <a:effectLst/>
                        </a:rPr>
                        <a:t> Tool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RegEx not possible for a certain tag, 0.4 </a:t>
                      </a:r>
                      <a:endParaRPr lang="en-US">
                        <a:effectLst/>
                      </a:endParaRPr>
                    </a:p>
                    <a:p>
                      <a:pPr rtl="0" fontAlgn="base"/>
                      <a:r>
                        <a:rPr lang="en-US" sz="1000">
                          <a:effectLst/>
                        </a:rPr>
                        <a:t>Tool is inaccurate, 0.6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We have multiple ways for creating datasets (line by line vs word by word) which can help with </a:t>
                      </a:r>
                      <a:r>
                        <a:rPr lang="en-US" sz="1000" err="1">
                          <a:effectLst/>
                        </a:rPr>
                        <a:t>RegEx</a:t>
                      </a:r>
                      <a:r>
                        <a:rPr lang="en-US" sz="1000">
                          <a:effectLst/>
                        </a:rPr>
                        <a:t> limitations. With an inaccurate tool, this will delay the schedule. Time constraints aren’t too dangerous as semester 2 is mostly stretch goals.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5129105"/>
                  </a:ext>
                </a:extLst>
              </a:tr>
              <a:tr h="627529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Dataset Creation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Cannot find enough source code, 0.3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Create our own source code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960853"/>
                  </a:ext>
                </a:extLst>
              </a:tr>
              <a:tr h="605117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Open-Source Dataset Tool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Tool not ready by Gantt chart deadline 0.2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Time limitations aren’t crucial to deliverables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1906304"/>
                  </a:ext>
                </a:extLst>
              </a:tr>
              <a:tr h="717176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Dataset Refinement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Dataset doesn’t fit into model, 0.7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Significant time setback. Readjust Gantt chart and reevaluate sprint deadlines.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4016819"/>
                  </a:ext>
                </a:extLst>
              </a:tr>
              <a:tr h="459441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ML Models Comparison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2378094"/>
                  </a:ext>
                </a:extLst>
              </a:tr>
              <a:tr h="336176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Implementation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N/A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134892"/>
                  </a:ext>
                </a:extLst>
              </a:tr>
              <a:tr h="515470"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Documentation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Documentation is lost, 0.1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US" sz="1000">
                          <a:effectLst/>
                        </a:rPr>
                        <a:t>Store digitally and rewrite. </a:t>
                      </a:r>
                      <a:endParaRPr lang="en-US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1032104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69DEBF-89D7-15FE-DAA6-9FBB2691B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Full risks table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0368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A670A-0E08-642D-1580-4C5B1FBCA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Future Plans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441F9-0175-500F-214A-4E5A2755C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Possible refactor of AST Creation</a:t>
            </a:r>
            <a:endParaRPr lang="en-US"/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Dataset creation (~200 .java source code files)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Machine Learning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48846-8F7A-49A5-8879-460C4CE91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3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What is this project?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7200" b="1">
                <a:cs typeface="Calibri Light"/>
              </a:rPr>
              <a:t>Project Context</a:t>
            </a:r>
          </a:p>
        </p:txBody>
      </p:sp>
    </p:spTree>
    <p:extLst>
      <p:ext uri="{BB962C8B-B14F-4D97-AF65-F5344CB8AC3E}">
        <p14:creationId xmlns:p14="http://schemas.microsoft.com/office/powerpoint/2010/main" val="88907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A7A5A-82F7-0D85-5800-145A8C702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Automated Annotation...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B3192-957E-1272-671B-9B160AE12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"Automated" implies no manual work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"Annotation"?</a:t>
            </a:r>
          </a:p>
          <a:p>
            <a:pPr marL="347345" lvl="1" indent="0">
              <a:buFont typeface="Wingdings" pitchFamily="34" charset="0"/>
              <a:buChar char="Ø"/>
            </a:pPr>
            <a:r>
              <a:rPr lang="en-US">
                <a:cs typeface="Calibri Light"/>
              </a:rPr>
              <a:t>Source code contains "labels"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A49536-D5FF-2D3B-E293-E9F40EF6EB7C}"/>
              </a:ext>
            </a:extLst>
          </p:cNvPr>
          <p:cNvSpPr txBox="1"/>
          <p:nvPr/>
        </p:nvSpPr>
        <p:spPr>
          <a:xfrm>
            <a:off x="823783" y="3985054"/>
            <a:ext cx="5272216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 Light"/>
              </a:rPr>
              <a:t>Low level:</a:t>
            </a:r>
            <a:br>
              <a:rPr lang="en-US">
                <a:cs typeface="Calibri Light"/>
              </a:rPr>
            </a:br>
            <a:r>
              <a:rPr lang="en-US">
                <a:cs typeface="Calibri Light"/>
              </a:rPr>
              <a:t>keywords</a:t>
            </a:r>
          </a:p>
          <a:p>
            <a:endParaRPr lang="en-US">
              <a:cs typeface="Calibri Light"/>
            </a:endParaRPr>
          </a:p>
          <a:p>
            <a:r>
              <a:rPr lang="en-US" sz="2400">
                <a:cs typeface="Calibri Light"/>
              </a:rPr>
              <a:t>High level:</a:t>
            </a:r>
          </a:p>
          <a:p>
            <a:r>
              <a:rPr lang="en-US">
                <a:cs typeface="Calibri Light"/>
              </a:rPr>
              <a:t>Declarations, block statements, if statements, etc.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85B7E9A-4024-1552-F688-937D906625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319" y="2744495"/>
            <a:ext cx="6264875" cy="231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28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5619F-50BD-6A1C-455E-A4A32E6C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… for Machine Learning Applications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E90E-38DF-4CD6-8E0D-1E39122F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062" y="2011680"/>
            <a:ext cx="11752562" cy="22421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Create a dataset of label source code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Intended for use in machine learning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Arushi's goal:</a:t>
            </a:r>
          </a:p>
          <a:p>
            <a:pPr marL="347345" lvl="1" indent="0"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Uncover the "black box" in AI for code tools</a:t>
            </a:r>
          </a:p>
          <a:p>
            <a:pPr marL="347345" lvl="1" indent="0">
              <a:buFont typeface="Wingdings" pitchFamily="34" charset="0"/>
              <a:buChar char="Ø"/>
            </a:pPr>
            <a:r>
              <a:rPr lang="en-US">
                <a:cs typeface="Calibri Light" panose="020F0302020204030204"/>
              </a:rPr>
              <a:t>Research links that unsupervised machine learning finds</a:t>
            </a:r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0DF14E8D-0E8A-6BA1-5816-3F3961A0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06" y="4487863"/>
            <a:ext cx="11954435" cy="194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8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122CA-1C3A-AAED-34DC-F331674DC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4075" y="4836179"/>
            <a:ext cx="4428944" cy="1920240"/>
          </a:xfrm>
        </p:spPr>
        <p:txBody>
          <a:bodyPr/>
          <a:lstStyle/>
          <a:p>
            <a:r>
              <a:rPr lang="en-US">
                <a:cs typeface="Calibri Light"/>
              </a:rPr>
              <a:t>Why are we solving this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C34A5-E2F5-3B8B-3054-C2AC1DC74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52" y="1301518"/>
            <a:ext cx="6096000" cy="242505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7200" b="1">
                <a:cs typeface="Calibri Light"/>
              </a:rPr>
              <a:t>Users, Needs, and Problem Statement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1109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5640-72D7-E412-0A27-3A376612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Users and Their Needs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A68FA-355B-4F8D-8718-B1B3E91938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1155" y="2342556"/>
            <a:ext cx="4174610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800" b="1">
                <a:cs typeface="Calibri Light"/>
              </a:rPr>
              <a:t>Arushi Sharma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cs typeface="Calibri Light"/>
              </a:rPr>
              <a:t>PhD research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ea typeface="+mn-lt"/>
                <a:cs typeface="+mn-lt"/>
              </a:rPr>
              <a:t>Better utilize machine learning </a:t>
            </a:r>
          </a:p>
          <a:p>
            <a:pPr>
              <a:buFont typeface="Wingdings" pitchFamily="34" charset="0"/>
              <a:buChar char="Ø"/>
            </a:pPr>
            <a:r>
              <a:rPr lang="en-US">
                <a:ea typeface="+mn-lt"/>
                <a:cs typeface="+mn-lt"/>
              </a:rPr>
              <a:t>Push machine learning to new depths </a:t>
            </a:r>
          </a:p>
          <a:p>
            <a:pPr>
              <a:buFont typeface="Wingdings" pitchFamily="34" charset="0"/>
              <a:buChar char="Ø"/>
            </a:pPr>
            <a:endParaRPr lang="en-US">
              <a:cs typeface="Calibri Light"/>
            </a:endParaRPr>
          </a:p>
          <a:p>
            <a:pPr>
              <a:buFont typeface="Wingdings" pitchFamily="34" charset="0"/>
              <a:buChar char="Ø"/>
            </a:pPr>
            <a:endParaRPr lang="en-US">
              <a:cs typeface="Calibri Light"/>
            </a:endParaRPr>
          </a:p>
          <a:p>
            <a:endParaRPr lang="en-US">
              <a:cs typeface="Calibri Light"/>
            </a:endParaRPr>
          </a:p>
          <a:p>
            <a:endParaRPr lang="en-US">
              <a:cs typeface="Calibri Light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4CEE1B-6485-097B-F05F-2DE6C9673A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6821" y="4819057"/>
            <a:ext cx="4152200" cy="183991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Machine learning engineers</a:t>
            </a:r>
            <a:endParaRPr lang="en-US" b="1"/>
          </a:p>
          <a:p>
            <a:pPr>
              <a:buFont typeface="Wingdings"/>
              <a:buChar char="Ø"/>
            </a:pPr>
            <a:r>
              <a:rPr lang="en-US">
                <a:cs typeface="Calibri Light" panose="020F0302020204030204"/>
              </a:rPr>
              <a:t>Professionals </a:t>
            </a:r>
          </a:p>
          <a:p>
            <a:pPr>
              <a:buFont typeface="Wingdings"/>
              <a:buChar char="Ø"/>
            </a:pPr>
            <a:r>
              <a:rPr lang="en-US">
                <a:cs typeface="Calibri Light" panose="020F0302020204030204"/>
              </a:rPr>
              <a:t>Documentation, training, and results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760EAAA-5BAE-B382-8CF8-BA6C32383C82}"/>
              </a:ext>
            </a:extLst>
          </p:cNvPr>
          <p:cNvSpPr txBox="1">
            <a:spLocks/>
          </p:cNvSpPr>
          <p:nvPr/>
        </p:nvSpPr>
        <p:spPr>
          <a:xfrm>
            <a:off x="6889152" y="1944599"/>
            <a:ext cx="3772044" cy="270277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85000"/>
              </a:lnSpc>
              <a:spcBef>
                <a:spcPts val="1300"/>
              </a:spcBef>
              <a:buFont typeface="Arial" pitchFamily="34" charset="0"/>
              <a:buChar char=" "/>
              <a:defRPr sz="2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7472" indent="-3429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48640" indent="-54864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800" i="1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22960" indent="-82296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97280" indent="-109728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800000" indent="-228600" algn="l" defTabSz="914400" rtl="0" eaLnBrk="1" latinLnBrk="0" hangingPunct="1">
              <a:lnSpc>
                <a:spcPct val="85000"/>
              </a:lnSpc>
              <a:spcBef>
                <a:spcPts val="600"/>
              </a:spcBef>
              <a:buFont typeface="Arial" pitchFamily="34" charset="0"/>
              <a:buChar char=" 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ea typeface="+mn-lt"/>
                <a:cs typeface="+mn-lt"/>
              </a:rPr>
              <a:t>Enthusiasts</a:t>
            </a:r>
            <a:endParaRPr lang="en-US" b="1"/>
          </a:p>
          <a:p>
            <a:pPr>
              <a:buFont typeface="Wingdings"/>
              <a:buChar char="Ø"/>
            </a:pPr>
            <a:r>
              <a:rPr lang="en-US">
                <a:ea typeface="+mn-lt"/>
                <a:cs typeface="+mn-lt"/>
              </a:rPr>
              <a:t>Amateurs</a:t>
            </a:r>
          </a:p>
          <a:p>
            <a:pPr>
              <a:buFont typeface="Wingdings"/>
              <a:buChar char="Ø"/>
            </a:pPr>
            <a:r>
              <a:rPr lang="en-US">
                <a:cs typeface="Calibri Light" panose="020F0302020204030204"/>
              </a:rPr>
              <a:t>Documentation, and ease of use</a:t>
            </a:r>
          </a:p>
          <a:p>
            <a:pPr>
              <a:buFont typeface="Wingdings"/>
              <a:buChar char="Ø"/>
            </a:pPr>
            <a:r>
              <a:rPr lang="en-US">
                <a:ea typeface="+mn-lt"/>
                <a:cs typeface="+mn-lt"/>
              </a:rPr>
              <a:t>Implementation </a:t>
            </a:r>
            <a:r>
              <a:rPr lang="en-US">
                <a:cs typeface="Calibri Light" panose="020F0302020204030204"/>
              </a:rPr>
              <a:t>into their own projects </a:t>
            </a:r>
          </a:p>
        </p:txBody>
      </p:sp>
    </p:spTree>
    <p:extLst>
      <p:ext uri="{BB962C8B-B14F-4D97-AF65-F5344CB8AC3E}">
        <p14:creationId xmlns:p14="http://schemas.microsoft.com/office/powerpoint/2010/main" val="809822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75640-72D7-E412-0A27-3A3766120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Problem Statement 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9A7C80-7BDF-7A78-C26A-D74C8C357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40" y="1998134"/>
            <a:ext cx="11981514" cy="37673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Source code contains many different types of “tags” or words that belong to groups that perform certain functions. With the assistance of machine learning and natural language processing, </a:t>
            </a:r>
            <a:r>
              <a:rPr lang="en-US" b="1">
                <a:ea typeface="+mn-lt"/>
                <a:cs typeface="+mn-lt"/>
              </a:rPr>
              <a:t>we hope to create an algorithm that will correctly predict what “tag”</a:t>
            </a:r>
            <a:r>
              <a:rPr lang="en-US">
                <a:ea typeface="+mn-lt"/>
                <a:cs typeface="+mn-lt"/>
              </a:rPr>
              <a:t> any one word in source code belongs to, then, with the help of machine learning, </a:t>
            </a:r>
            <a:r>
              <a:rPr lang="en-US" b="1">
                <a:ea typeface="+mn-lt"/>
                <a:cs typeface="+mn-lt"/>
              </a:rPr>
              <a:t>provide a quick comment on what the code is doing</a:t>
            </a:r>
            <a:r>
              <a:rPr lang="en-US">
                <a:ea typeface="+mn-lt"/>
                <a:cs typeface="+mn-lt"/>
              </a:rPr>
              <a:t>. </a:t>
            </a:r>
            <a:endParaRPr lang="en-US"/>
          </a:p>
          <a:p>
            <a:endParaRPr lang="en-US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</a:rPr>
              <a:t>There is a small suite of tools available already, but our client (and PhD advisor) wants to expand these tools. These tools are trained by neural networks that are essentially a “black box” and don’t reveal the connections they make to the engineer. The point of the PhD’s research is to </a:t>
            </a:r>
            <a:r>
              <a:rPr lang="en-US" b="1">
                <a:ea typeface="+mn-lt"/>
                <a:cs typeface="+mn-lt"/>
              </a:rPr>
              <a:t>uncover these relationships</a:t>
            </a:r>
            <a:r>
              <a:rPr lang="en-US">
                <a:ea typeface="+mn-lt"/>
                <a:cs typeface="+mn-lt"/>
              </a:rPr>
              <a:t> and see if they are predictable.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10960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9EC3024C7FC2443A1E04A365F737208" ma:contentTypeVersion="3" ma:contentTypeDescription="Create a new document." ma:contentTypeScope="" ma:versionID="ba137f44d7084aff5036485f3fbb3f9f">
  <xsd:schema xmlns:xsd="http://www.w3.org/2001/XMLSchema" xmlns:xs="http://www.w3.org/2001/XMLSchema" xmlns:p="http://schemas.microsoft.com/office/2006/metadata/properties" xmlns:ns2="cabaa96b-5f5e-4674-a2e9-525ba125f120" targetNamespace="http://schemas.microsoft.com/office/2006/metadata/properties" ma:root="true" ma:fieldsID="5a9a452ce44d4db5156796e043b687ab" ns2:_="">
    <xsd:import namespace="cabaa96b-5f5e-4674-a2e9-525ba125f1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baa96b-5f5e-4674-a2e9-525ba125f1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C036A7-3355-46E1-845B-6A51AD8A7A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467C2DE-712E-4F2A-8E92-72878D4242EB}">
  <ds:schemaRefs>
    <ds:schemaRef ds:uri="cabaa96b-5f5e-4674-a2e9-525ba125f1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B73D3EC-080A-4D6C-92A5-C632CF13ADA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39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Metropolitan</vt:lpstr>
      <vt:lpstr>Team 20  - Automated Annotation of Source Code for ML Applications</vt:lpstr>
      <vt:lpstr>Team</vt:lpstr>
      <vt:lpstr>Presentation Contents</vt:lpstr>
      <vt:lpstr>What is this project?</vt:lpstr>
      <vt:lpstr>Automated Annotation...</vt:lpstr>
      <vt:lpstr>… for Machine Learning Applications</vt:lpstr>
      <vt:lpstr>Why are we solving this problem?</vt:lpstr>
      <vt:lpstr>Users and Their Needs </vt:lpstr>
      <vt:lpstr>Problem Statement </vt:lpstr>
      <vt:lpstr>What is expected from this project?</vt:lpstr>
      <vt:lpstr>PowerPoint Presentation</vt:lpstr>
      <vt:lpstr>What might the project internals look like?</vt:lpstr>
      <vt:lpstr>Conceptual Design </vt:lpstr>
      <vt:lpstr>Design Decisions</vt:lpstr>
      <vt:lpstr>How will we implement our design?</vt:lpstr>
      <vt:lpstr>Abstract Syntax Tree</vt:lpstr>
      <vt:lpstr>JSON Preprocessing</vt:lpstr>
      <vt:lpstr>Machine Learning</vt:lpstr>
      <vt:lpstr>What progress has been made thus far?</vt:lpstr>
      <vt:lpstr>Implementations </vt:lpstr>
      <vt:lpstr>PowerPoint Presentation</vt:lpstr>
      <vt:lpstr>What have been some challenges?</vt:lpstr>
      <vt:lpstr>Design Complexity </vt:lpstr>
      <vt:lpstr>What are some techniques and ideas we used to plan?</vt:lpstr>
      <vt:lpstr>Schedule</vt:lpstr>
      <vt:lpstr>Planning Strategies</vt:lpstr>
      <vt:lpstr>Problems? How did we solve them?</vt:lpstr>
      <vt:lpstr>Risks &amp; Challenges</vt:lpstr>
      <vt:lpstr>How are we testing?</vt:lpstr>
      <vt:lpstr>Testing Plan</vt:lpstr>
      <vt:lpstr>Units and Interfaces</vt:lpstr>
      <vt:lpstr>Acceptance Testing</vt:lpstr>
      <vt:lpstr>Thank you!</vt:lpstr>
      <vt:lpstr>Index 1</vt:lpstr>
      <vt:lpstr>Index 2</vt:lpstr>
      <vt:lpstr>Index 3</vt:lpstr>
      <vt:lpstr>Index 4</vt:lpstr>
      <vt:lpstr>Index 5</vt:lpstr>
      <vt:lpstr>Future 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2022-12-05T19:11:46Z</dcterms:created>
  <dcterms:modified xsi:type="dcterms:W3CDTF">2022-12-07T06:49:12Z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0x01010069EC3024C7FC2443A1E04A365F737208</vt:lpwstr>
  </property>
</Properties>
</file>